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74" r:id="rId6"/>
    <p:sldId id="441" r:id="rId7"/>
    <p:sldId id="401" r:id="rId8"/>
    <p:sldId id="422" r:id="rId9"/>
    <p:sldId id="434" r:id="rId10"/>
    <p:sldId id="435" r:id="rId11"/>
    <p:sldId id="402" r:id="rId12"/>
    <p:sldId id="436" r:id="rId13"/>
    <p:sldId id="437" r:id="rId14"/>
    <p:sldId id="438" r:id="rId15"/>
    <p:sldId id="439" r:id="rId16"/>
    <p:sldId id="388" r:id="rId17"/>
    <p:sldId id="389" r:id="rId18"/>
    <p:sldId id="390" r:id="rId19"/>
    <p:sldId id="403" r:id="rId20"/>
    <p:sldId id="442" r:id="rId21"/>
    <p:sldId id="392" r:id="rId22"/>
    <p:sldId id="393" r:id="rId23"/>
    <p:sldId id="394" r:id="rId24"/>
    <p:sldId id="407" r:id="rId25"/>
    <p:sldId id="408" r:id="rId26"/>
    <p:sldId id="409" r:id="rId27"/>
    <p:sldId id="410" r:id="rId28"/>
    <p:sldId id="411" r:id="rId29"/>
    <p:sldId id="412" r:id="rId30"/>
    <p:sldId id="413" r:id="rId31"/>
    <p:sldId id="414" r:id="rId32"/>
    <p:sldId id="415" r:id="rId33"/>
    <p:sldId id="443" r:id="rId34"/>
    <p:sldId id="399" r:id="rId35"/>
    <p:sldId id="400" r:id="rId36"/>
    <p:sldId id="440" r:id="rId37"/>
    <p:sldId id="383"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EE392-AD44-45F4-B1FB-B51BF2FDBA5C}" v="20" dt="2024-09-12T18:06:09.6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varScale="1">
        <p:scale>
          <a:sx n="63" d="100"/>
          <a:sy n="63" d="100"/>
        </p:scale>
        <p:origin x="636"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2ABE132-8441-384F-8117-90485244C1FD}"/>
    <pc:docChg chg="modSld">
      <pc:chgData name="Gé Verbeek" userId="20d2065d-8055-4a68-a463-00777506795f" providerId="ADAL" clId="{42ABE132-8441-384F-8117-90485244C1FD}" dt="2024-08-21T19:23:10.504" v="34" actId="20577"/>
      <pc:docMkLst>
        <pc:docMk/>
      </pc:docMkLst>
      <pc:sldChg chg="modSp">
        <pc:chgData name="Gé Verbeek" userId="20d2065d-8055-4a68-a463-00777506795f" providerId="ADAL" clId="{42ABE132-8441-384F-8117-90485244C1FD}" dt="2024-08-21T19:22:46.671" v="21" actId="20577"/>
        <pc:sldMkLst>
          <pc:docMk/>
          <pc:sldMk cId="3116696551" sldId="399"/>
        </pc:sldMkLst>
        <pc:spChg chg="mod">
          <ac:chgData name="Gé Verbeek" userId="20d2065d-8055-4a68-a463-00777506795f" providerId="ADAL" clId="{42ABE132-8441-384F-8117-90485244C1FD}" dt="2024-08-21T19:22:46.671" v="21" actId="20577"/>
          <ac:spMkLst>
            <pc:docMk/>
            <pc:sldMk cId="3116696551" sldId="399"/>
            <ac:spMk id="5122" creationId="{80899F95-2E30-4511-922B-B88C19CF0D84}"/>
          </ac:spMkLst>
        </pc:spChg>
      </pc:sldChg>
      <pc:sldChg chg="modSp">
        <pc:chgData name="Gé Verbeek" userId="20d2065d-8055-4a68-a463-00777506795f" providerId="ADAL" clId="{42ABE132-8441-384F-8117-90485244C1FD}" dt="2024-08-21T19:23:10.504" v="34" actId="20577"/>
        <pc:sldMkLst>
          <pc:docMk/>
          <pc:sldMk cId="53527164" sldId="400"/>
        </pc:sldMkLst>
        <pc:spChg chg="mod">
          <ac:chgData name="Gé Verbeek" userId="20d2065d-8055-4a68-a463-00777506795f" providerId="ADAL" clId="{42ABE132-8441-384F-8117-90485244C1FD}" dt="2024-08-21T19:23:10.504" v="34" actId="20577"/>
          <ac:spMkLst>
            <pc:docMk/>
            <pc:sldMk cId="53527164" sldId="400"/>
            <ac:spMk id="5122" creationId="{80899F95-2E30-4511-922B-B88C19CF0D84}"/>
          </ac:spMkLst>
        </pc:spChg>
      </pc:sldChg>
      <pc:sldChg chg="modSp">
        <pc:chgData name="Gé Verbeek" userId="20d2065d-8055-4a68-a463-00777506795f" providerId="ADAL" clId="{42ABE132-8441-384F-8117-90485244C1FD}" dt="2024-08-21T19:22:25.608" v="8" actId="20577"/>
        <pc:sldMkLst>
          <pc:docMk/>
          <pc:sldMk cId="3635995796" sldId="440"/>
        </pc:sldMkLst>
        <pc:spChg chg="mod">
          <ac:chgData name="Gé Verbeek" userId="20d2065d-8055-4a68-a463-00777506795f" providerId="ADAL" clId="{42ABE132-8441-384F-8117-90485244C1FD}" dt="2024-08-21T19:22:25.608" v="8" actId="20577"/>
          <ac:spMkLst>
            <pc:docMk/>
            <pc:sldMk cId="3635995796" sldId="440"/>
            <ac:spMk id="5122" creationId="{80899F95-2E30-4511-922B-B88C19CF0D84}"/>
          </ac:spMkLst>
        </pc:spChg>
      </pc:sldChg>
    </pc:docChg>
  </pc:docChgLst>
  <pc:docChgLst>
    <pc:chgData name="Gé Verbeek" userId="20d2065d-8055-4a68-a463-00777506795f" providerId="ADAL" clId="{539EE392-AD44-45F4-B1FB-B51BF2FDBA5C}"/>
    <pc:docChg chg="undo custSel addSld delSld modSld sldOrd">
      <pc:chgData name="Gé Verbeek" userId="20d2065d-8055-4a68-a463-00777506795f" providerId="ADAL" clId="{539EE392-AD44-45F4-B1FB-B51BF2FDBA5C}" dt="2024-09-13T07:39:08.192" v="6250" actId="20577"/>
      <pc:docMkLst>
        <pc:docMk/>
      </pc:docMkLst>
      <pc:sldChg chg="addSp modSp mod modAnim">
        <pc:chgData name="Gé Verbeek" userId="20d2065d-8055-4a68-a463-00777506795f" providerId="ADAL" clId="{539EE392-AD44-45F4-B1FB-B51BF2FDBA5C}" dt="2024-08-15T07:42:05.962" v="5674" actId="1076"/>
        <pc:sldMkLst>
          <pc:docMk/>
          <pc:sldMk cId="3728083005" sldId="388"/>
        </pc:sldMkLst>
        <pc:spChg chg="mod">
          <ac:chgData name="Gé Verbeek" userId="20d2065d-8055-4a68-a463-00777506795f" providerId="ADAL" clId="{539EE392-AD44-45F4-B1FB-B51BF2FDBA5C}" dt="2024-08-15T07:41:08.693" v="5669" actId="27636"/>
          <ac:spMkLst>
            <pc:docMk/>
            <pc:sldMk cId="3728083005" sldId="388"/>
            <ac:spMk id="7171" creationId="{E224BC8B-2913-4038-A10D-36A485D9D174}"/>
          </ac:spMkLst>
        </pc:spChg>
        <pc:picChg chg="add mod">
          <ac:chgData name="Gé Verbeek" userId="20d2065d-8055-4a68-a463-00777506795f" providerId="ADAL" clId="{539EE392-AD44-45F4-B1FB-B51BF2FDBA5C}" dt="2024-08-15T07:42:05.962" v="5674" actId="1076"/>
          <ac:picMkLst>
            <pc:docMk/>
            <pc:sldMk cId="3728083005" sldId="388"/>
            <ac:picMk id="2" creationId="{57BBCECE-FB76-D444-9C67-0160D6E8E0C0}"/>
          </ac:picMkLst>
        </pc:picChg>
      </pc:sldChg>
      <pc:sldChg chg="addSp modSp mod modAnim">
        <pc:chgData name="Gé Verbeek" userId="20d2065d-8055-4a68-a463-00777506795f" providerId="ADAL" clId="{539EE392-AD44-45F4-B1FB-B51BF2FDBA5C}" dt="2024-08-15T07:42:46.470" v="5678"/>
        <pc:sldMkLst>
          <pc:docMk/>
          <pc:sldMk cId="2020396417" sldId="389"/>
        </pc:sldMkLst>
        <pc:picChg chg="add mod">
          <ac:chgData name="Gé Verbeek" userId="20d2065d-8055-4a68-a463-00777506795f" providerId="ADAL" clId="{539EE392-AD44-45F4-B1FB-B51BF2FDBA5C}" dt="2024-08-15T07:42:15.484" v="5677" actId="14100"/>
          <ac:picMkLst>
            <pc:docMk/>
            <pc:sldMk cId="2020396417" sldId="389"/>
            <ac:picMk id="2" creationId="{FD25E43A-2F15-3DD1-21BF-76F824DC5F56}"/>
          </ac:picMkLst>
        </pc:picChg>
      </pc:sldChg>
      <pc:sldChg chg="addSp modSp mod modAnim">
        <pc:chgData name="Gé Verbeek" userId="20d2065d-8055-4a68-a463-00777506795f" providerId="ADAL" clId="{539EE392-AD44-45F4-B1FB-B51BF2FDBA5C}" dt="2024-08-15T07:49:43.169" v="5701" actId="14100"/>
        <pc:sldMkLst>
          <pc:docMk/>
          <pc:sldMk cId="4114310772" sldId="390"/>
        </pc:sldMkLst>
        <pc:picChg chg="add mod">
          <ac:chgData name="Gé Verbeek" userId="20d2065d-8055-4a68-a463-00777506795f" providerId="ADAL" clId="{539EE392-AD44-45F4-B1FB-B51BF2FDBA5C}" dt="2024-08-15T07:49:43.169" v="5701" actId="14100"/>
          <ac:picMkLst>
            <pc:docMk/>
            <pc:sldMk cId="4114310772" sldId="390"/>
            <ac:picMk id="3" creationId="{83D57238-3A4B-F89E-D252-E4AE6EDC0873}"/>
          </ac:picMkLst>
        </pc:picChg>
      </pc:sldChg>
      <pc:sldChg chg="del ord modAnim">
        <pc:chgData name="Gé Verbeek" userId="20d2065d-8055-4a68-a463-00777506795f" providerId="ADAL" clId="{539EE392-AD44-45F4-B1FB-B51BF2FDBA5C}" dt="2024-09-05T12:37:39.659" v="6206" actId="47"/>
        <pc:sldMkLst>
          <pc:docMk/>
          <pc:sldMk cId="2990189503" sldId="391"/>
        </pc:sldMkLst>
      </pc:sldChg>
      <pc:sldChg chg="modSp mod">
        <pc:chgData name="Gé Verbeek" userId="20d2065d-8055-4a68-a463-00777506795f" providerId="ADAL" clId="{539EE392-AD44-45F4-B1FB-B51BF2FDBA5C}" dt="2024-08-14T11:40:17.598" v="25" actId="20577"/>
        <pc:sldMkLst>
          <pc:docMk/>
          <pc:sldMk cId="1483295999" sldId="392"/>
        </pc:sldMkLst>
        <pc:spChg chg="mod">
          <ac:chgData name="Gé Verbeek" userId="20d2065d-8055-4a68-a463-00777506795f" providerId="ADAL" clId="{539EE392-AD44-45F4-B1FB-B51BF2FDBA5C}" dt="2024-08-14T11:40:17.598" v="25" actId="20577"/>
          <ac:spMkLst>
            <pc:docMk/>
            <pc:sldMk cId="1483295999" sldId="392"/>
            <ac:spMk id="5122" creationId="{80899F95-2E30-4511-922B-B88C19CF0D84}"/>
          </ac:spMkLst>
        </pc:spChg>
      </pc:sldChg>
      <pc:sldChg chg="addSp modSp mod modAnim">
        <pc:chgData name="Gé Verbeek" userId="20d2065d-8055-4a68-a463-00777506795f" providerId="ADAL" clId="{539EE392-AD44-45F4-B1FB-B51BF2FDBA5C}" dt="2024-08-15T07:54:43.491" v="5713" actId="1076"/>
        <pc:sldMkLst>
          <pc:docMk/>
          <pc:sldMk cId="3105034433" sldId="393"/>
        </pc:sldMkLst>
        <pc:spChg chg="mod">
          <ac:chgData name="Gé Verbeek" userId="20d2065d-8055-4a68-a463-00777506795f" providerId="ADAL" clId="{539EE392-AD44-45F4-B1FB-B51BF2FDBA5C}" dt="2024-08-14T11:40:28.847" v="31" actId="20577"/>
          <ac:spMkLst>
            <pc:docMk/>
            <pc:sldMk cId="3105034433" sldId="393"/>
            <ac:spMk id="5122" creationId="{80899F95-2E30-4511-922B-B88C19CF0D84}"/>
          </ac:spMkLst>
        </pc:spChg>
        <pc:spChg chg="mod">
          <ac:chgData name="Gé Verbeek" userId="20d2065d-8055-4a68-a463-00777506795f" providerId="ADAL" clId="{539EE392-AD44-45F4-B1FB-B51BF2FDBA5C}" dt="2024-08-14T11:43:26.484" v="307" actId="20577"/>
          <ac:spMkLst>
            <pc:docMk/>
            <pc:sldMk cId="3105034433" sldId="393"/>
            <ac:spMk id="7171" creationId="{E224BC8B-2913-4038-A10D-36A485D9D174}"/>
          </ac:spMkLst>
        </pc:spChg>
        <pc:picChg chg="add mod">
          <ac:chgData name="Gé Verbeek" userId="20d2065d-8055-4a68-a463-00777506795f" providerId="ADAL" clId="{539EE392-AD44-45F4-B1FB-B51BF2FDBA5C}" dt="2024-08-15T07:54:43.491" v="5713" actId="1076"/>
          <ac:picMkLst>
            <pc:docMk/>
            <pc:sldMk cId="3105034433" sldId="393"/>
            <ac:picMk id="3" creationId="{47550F5E-DE1B-F368-71FA-CC9C10B1B96A}"/>
          </ac:picMkLst>
        </pc:picChg>
      </pc:sldChg>
      <pc:sldChg chg="addSp modSp mod modAnim">
        <pc:chgData name="Gé Verbeek" userId="20d2065d-8055-4a68-a463-00777506795f" providerId="ADAL" clId="{539EE392-AD44-45F4-B1FB-B51BF2FDBA5C}" dt="2024-08-15T08:39:36.300" v="5926" actId="1076"/>
        <pc:sldMkLst>
          <pc:docMk/>
          <pc:sldMk cId="1753698846" sldId="394"/>
        </pc:sldMkLst>
        <pc:spChg chg="add mod">
          <ac:chgData name="Gé Verbeek" userId="20d2065d-8055-4a68-a463-00777506795f" providerId="ADAL" clId="{539EE392-AD44-45F4-B1FB-B51BF2FDBA5C}" dt="2024-08-15T08:26:09.165" v="5837" actId="1076"/>
          <ac:spMkLst>
            <pc:docMk/>
            <pc:sldMk cId="1753698846" sldId="394"/>
            <ac:spMk id="2" creationId="{F294C15B-1180-EEBB-E70D-9A8056D7799C}"/>
          </ac:spMkLst>
        </pc:spChg>
        <pc:spChg chg="mod">
          <ac:chgData name="Gé Verbeek" userId="20d2065d-8055-4a68-a463-00777506795f" providerId="ADAL" clId="{539EE392-AD44-45F4-B1FB-B51BF2FDBA5C}" dt="2024-08-14T11:45:41.586" v="328" actId="20577"/>
          <ac:spMkLst>
            <pc:docMk/>
            <pc:sldMk cId="1753698846" sldId="394"/>
            <ac:spMk id="5122" creationId="{80899F95-2E30-4511-922B-B88C19CF0D84}"/>
          </ac:spMkLst>
        </pc:spChg>
        <pc:spChg chg="mod">
          <ac:chgData name="Gé Verbeek" userId="20d2065d-8055-4a68-a463-00777506795f" providerId="ADAL" clId="{539EE392-AD44-45F4-B1FB-B51BF2FDBA5C}" dt="2024-08-15T07:57:26.069" v="5720" actId="313"/>
          <ac:spMkLst>
            <pc:docMk/>
            <pc:sldMk cId="1753698846" sldId="394"/>
            <ac:spMk id="7171" creationId="{E224BC8B-2913-4038-A10D-36A485D9D174}"/>
          </ac:spMkLst>
        </pc:spChg>
        <pc:picChg chg="add mod">
          <ac:chgData name="Gé Verbeek" userId="20d2065d-8055-4a68-a463-00777506795f" providerId="ADAL" clId="{539EE392-AD44-45F4-B1FB-B51BF2FDBA5C}" dt="2024-08-15T08:26:00.516" v="5836" actId="1076"/>
          <ac:picMkLst>
            <pc:docMk/>
            <pc:sldMk cId="1753698846" sldId="394"/>
            <ac:picMk id="3" creationId="{F80656BB-572A-CBF7-89D8-B5A035163C6A}"/>
          </ac:picMkLst>
        </pc:picChg>
        <pc:picChg chg="add mod">
          <ac:chgData name="Gé Verbeek" userId="20d2065d-8055-4a68-a463-00777506795f" providerId="ADAL" clId="{539EE392-AD44-45F4-B1FB-B51BF2FDBA5C}" dt="2024-08-15T08:39:36.300" v="5926" actId="1076"/>
          <ac:picMkLst>
            <pc:docMk/>
            <pc:sldMk cId="1753698846" sldId="394"/>
            <ac:picMk id="4" creationId="{EDFB87EE-3CD3-7379-0984-87C36E18F25E}"/>
          </ac:picMkLst>
        </pc:picChg>
      </pc:sldChg>
      <pc:sldChg chg="modSp del mod ord modAnim">
        <pc:chgData name="Gé Verbeek" userId="20d2065d-8055-4a68-a463-00777506795f" providerId="ADAL" clId="{539EE392-AD44-45F4-B1FB-B51BF2FDBA5C}" dt="2024-09-05T12:37:39.659" v="6206" actId="47"/>
        <pc:sldMkLst>
          <pc:docMk/>
          <pc:sldMk cId="3256699461" sldId="395"/>
        </pc:sldMkLst>
        <pc:spChg chg="mod">
          <ac:chgData name="Gé Verbeek" userId="20d2065d-8055-4a68-a463-00777506795f" providerId="ADAL" clId="{539EE392-AD44-45F4-B1FB-B51BF2FDBA5C}" dt="2024-08-14T13:36:20.943" v="4971" actId="20577"/>
          <ac:spMkLst>
            <pc:docMk/>
            <pc:sldMk cId="3256699461" sldId="395"/>
            <ac:spMk id="5122" creationId="{80899F95-2E30-4511-922B-B88C19CF0D84}"/>
          </ac:spMkLst>
        </pc:spChg>
        <pc:spChg chg="mod">
          <ac:chgData name="Gé Verbeek" userId="20d2065d-8055-4a68-a463-00777506795f" providerId="ADAL" clId="{539EE392-AD44-45F4-B1FB-B51BF2FDBA5C}" dt="2024-08-14T13:59:57.145" v="5331" actId="6549"/>
          <ac:spMkLst>
            <pc:docMk/>
            <pc:sldMk cId="3256699461" sldId="395"/>
            <ac:spMk id="7171" creationId="{E224BC8B-2913-4038-A10D-36A485D9D174}"/>
          </ac:spMkLst>
        </pc:spChg>
      </pc:sldChg>
      <pc:sldChg chg="addSp delSp modSp del mod ord delAnim">
        <pc:chgData name="Gé Verbeek" userId="20d2065d-8055-4a68-a463-00777506795f" providerId="ADAL" clId="{539EE392-AD44-45F4-B1FB-B51BF2FDBA5C}" dt="2024-09-05T12:37:39.659" v="6206" actId="47"/>
        <pc:sldMkLst>
          <pc:docMk/>
          <pc:sldMk cId="2225114770" sldId="396"/>
        </pc:sldMkLst>
        <pc:spChg chg="mod">
          <ac:chgData name="Gé Verbeek" userId="20d2065d-8055-4a68-a463-00777506795f" providerId="ADAL" clId="{539EE392-AD44-45F4-B1FB-B51BF2FDBA5C}" dt="2024-08-14T13:36:05.995" v="4968" actId="20577"/>
          <ac:spMkLst>
            <pc:docMk/>
            <pc:sldMk cId="2225114770" sldId="396"/>
            <ac:spMk id="5122" creationId="{80899F95-2E30-4511-922B-B88C19CF0D84}"/>
          </ac:spMkLst>
        </pc:spChg>
        <pc:spChg chg="del">
          <ac:chgData name="Gé Verbeek" userId="20d2065d-8055-4a68-a463-00777506795f" providerId="ADAL" clId="{539EE392-AD44-45F4-B1FB-B51BF2FDBA5C}" dt="2024-08-14T13:34:57.615" v="4955" actId="22"/>
          <ac:spMkLst>
            <pc:docMk/>
            <pc:sldMk cId="2225114770" sldId="396"/>
            <ac:spMk id="7171" creationId="{E224BC8B-2913-4038-A10D-36A485D9D174}"/>
          </ac:spMkLst>
        </pc:spChg>
        <pc:picChg chg="add mod ord modCrop">
          <ac:chgData name="Gé Verbeek" userId="20d2065d-8055-4a68-a463-00777506795f" providerId="ADAL" clId="{539EE392-AD44-45F4-B1FB-B51BF2FDBA5C}" dt="2024-08-14T13:35:55.190" v="4958" actId="732"/>
          <ac:picMkLst>
            <pc:docMk/>
            <pc:sldMk cId="2225114770" sldId="396"/>
            <ac:picMk id="3" creationId="{BC903B8B-F7D7-F8BE-A7F6-D5E022E5CF8B}"/>
          </ac:picMkLst>
        </pc:picChg>
      </pc:sldChg>
      <pc:sldChg chg="modSp del mod modAnim">
        <pc:chgData name="Gé Verbeek" userId="20d2065d-8055-4a68-a463-00777506795f" providerId="ADAL" clId="{539EE392-AD44-45F4-B1FB-B51BF2FDBA5C}" dt="2024-09-05T12:37:39.659" v="6206" actId="47"/>
        <pc:sldMkLst>
          <pc:docMk/>
          <pc:sldMk cId="3944922893" sldId="397"/>
        </pc:sldMkLst>
        <pc:spChg chg="mod">
          <ac:chgData name="Gé Verbeek" userId="20d2065d-8055-4a68-a463-00777506795f" providerId="ADAL" clId="{539EE392-AD44-45F4-B1FB-B51BF2FDBA5C}" dt="2024-08-15T08:05:59.597" v="5774" actId="20577"/>
          <ac:spMkLst>
            <pc:docMk/>
            <pc:sldMk cId="3944922893" sldId="397"/>
            <ac:spMk id="5122" creationId="{80899F95-2E30-4511-922B-B88C19CF0D84}"/>
          </ac:spMkLst>
        </pc:spChg>
        <pc:spChg chg="mod">
          <ac:chgData name="Gé Verbeek" userId="20d2065d-8055-4a68-a463-00777506795f" providerId="ADAL" clId="{539EE392-AD44-45F4-B1FB-B51BF2FDBA5C}" dt="2024-08-15T08:06:55.292" v="5784" actId="207"/>
          <ac:spMkLst>
            <pc:docMk/>
            <pc:sldMk cId="3944922893" sldId="397"/>
            <ac:spMk id="7171" creationId="{E224BC8B-2913-4038-A10D-36A485D9D174}"/>
          </ac:spMkLst>
        </pc:spChg>
      </pc:sldChg>
      <pc:sldChg chg="modSp del mod modAnim">
        <pc:chgData name="Gé Verbeek" userId="20d2065d-8055-4a68-a463-00777506795f" providerId="ADAL" clId="{539EE392-AD44-45F4-B1FB-B51BF2FDBA5C}" dt="2024-09-05T12:37:39.659" v="6206" actId="47"/>
        <pc:sldMkLst>
          <pc:docMk/>
          <pc:sldMk cId="662202770" sldId="398"/>
        </pc:sldMkLst>
        <pc:spChg chg="mod">
          <ac:chgData name="Gé Verbeek" userId="20d2065d-8055-4a68-a463-00777506795f" providerId="ADAL" clId="{539EE392-AD44-45F4-B1FB-B51BF2FDBA5C}" dt="2024-08-14T13:56:19.014" v="5303" actId="20577"/>
          <ac:spMkLst>
            <pc:docMk/>
            <pc:sldMk cId="662202770" sldId="398"/>
            <ac:spMk id="5122" creationId="{80899F95-2E30-4511-922B-B88C19CF0D84}"/>
          </ac:spMkLst>
        </pc:spChg>
        <pc:spChg chg="mod">
          <ac:chgData name="Gé Verbeek" userId="20d2065d-8055-4a68-a463-00777506795f" providerId="ADAL" clId="{539EE392-AD44-45F4-B1FB-B51BF2FDBA5C}" dt="2024-08-15T08:08:07.723" v="5791" actId="207"/>
          <ac:spMkLst>
            <pc:docMk/>
            <pc:sldMk cId="662202770" sldId="398"/>
            <ac:spMk id="7171" creationId="{E224BC8B-2913-4038-A10D-36A485D9D174}"/>
          </ac:spMkLst>
        </pc:spChg>
      </pc:sldChg>
      <pc:sldChg chg="addSp delSp modSp mod modAnim">
        <pc:chgData name="Gé Verbeek" userId="20d2065d-8055-4a68-a463-00777506795f" providerId="ADAL" clId="{539EE392-AD44-45F4-B1FB-B51BF2FDBA5C}" dt="2024-08-25T08:20:47.538" v="6156" actId="20577"/>
        <pc:sldMkLst>
          <pc:docMk/>
          <pc:sldMk cId="3116696551" sldId="399"/>
        </pc:sldMkLst>
        <pc:spChg chg="add mod">
          <ac:chgData name="Gé Verbeek" userId="20d2065d-8055-4a68-a463-00777506795f" providerId="ADAL" clId="{539EE392-AD44-45F4-B1FB-B51BF2FDBA5C}" dt="2024-08-25T08:20:47.538" v="6156" actId="20577"/>
          <ac:spMkLst>
            <pc:docMk/>
            <pc:sldMk cId="3116696551" sldId="399"/>
            <ac:spMk id="2" creationId="{81A05EC3-C550-C79B-C584-C509042BE885}"/>
          </ac:spMkLst>
        </pc:spChg>
        <pc:spChg chg="mod">
          <ac:chgData name="Gé Verbeek" userId="20d2065d-8055-4a68-a463-00777506795f" providerId="ADAL" clId="{539EE392-AD44-45F4-B1FB-B51BF2FDBA5C}" dt="2024-08-15T07:17:31.735" v="5577" actId="20577"/>
          <ac:spMkLst>
            <pc:docMk/>
            <pc:sldMk cId="3116696551" sldId="399"/>
            <ac:spMk id="5122" creationId="{80899F95-2E30-4511-922B-B88C19CF0D84}"/>
          </ac:spMkLst>
        </pc:spChg>
        <pc:spChg chg="del">
          <ac:chgData name="Gé Verbeek" userId="20d2065d-8055-4a68-a463-00777506795f" providerId="ADAL" clId="{539EE392-AD44-45F4-B1FB-B51BF2FDBA5C}" dt="2024-08-15T07:20:44.773" v="5578"/>
          <ac:spMkLst>
            <pc:docMk/>
            <pc:sldMk cId="3116696551" sldId="399"/>
            <ac:spMk id="7171" creationId="{E224BC8B-2913-4038-A10D-36A485D9D174}"/>
          </ac:spMkLst>
        </pc:spChg>
      </pc:sldChg>
      <pc:sldChg chg="modSp mod modAnim">
        <pc:chgData name="Gé Verbeek" userId="20d2065d-8055-4a68-a463-00777506795f" providerId="ADAL" clId="{539EE392-AD44-45F4-B1FB-B51BF2FDBA5C}" dt="2024-09-05T12:44:37.493" v="6217" actId="12"/>
        <pc:sldMkLst>
          <pc:docMk/>
          <pc:sldMk cId="53527164" sldId="400"/>
        </pc:sldMkLst>
        <pc:spChg chg="mod">
          <ac:chgData name="Gé Verbeek" userId="20d2065d-8055-4a68-a463-00777506795f" providerId="ADAL" clId="{539EE392-AD44-45F4-B1FB-B51BF2FDBA5C}" dt="2024-08-15T07:30:55.394" v="5626" actId="20577"/>
          <ac:spMkLst>
            <pc:docMk/>
            <pc:sldMk cId="53527164" sldId="400"/>
            <ac:spMk id="5122" creationId="{80899F95-2E30-4511-922B-B88C19CF0D84}"/>
          </ac:spMkLst>
        </pc:spChg>
        <pc:spChg chg="mod">
          <ac:chgData name="Gé Verbeek" userId="20d2065d-8055-4a68-a463-00777506795f" providerId="ADAL" clId="{539EE392-AD44-45F4-B1FB-B51BF2FDBA5C}" dt="2024-09-05T12:44:37.493" v="6217" actId="12"/>
          <ac:spMkLst>
            <pc:docMk/>
            <pc:sldMk cId="53527164" sldId="400"/>
            <ac:spMk id="7171" creationId="{E224BC8B-2913-4038-A10D-36A485D9D174}"/>
          </ac:spMkLst>
        </pc:spChg>
      </pc:sldChg>
      <pc:sldChg chg="addSp modSp mod">
        <pc:chgData name="Gé Verbeek" userId="20d2065d-8055-4a68-a463-00777506795f" providerId="ADAL" clId="{539EE392-AD44-45F4-B1FB-B51BF2FDBA5C}" dt="2024-09-05T12:25:49.260" v="6199" actId="20577"/>
        <pc:sldMkLst>
          <pc:docMk/>
          <pc:sldMk cId="3530842192" sldId="401"/>
        </pc:sldMkLst>
        <pc:spChg chg="mod">
          <ac:chgData name="Gé Verbeek" userId="20d2065d-8055-4a68-a463-00777506795f" providerId="ADAL" clId="{539EE392-AD44-45F4-B1FB-B51BF2FDBA5C}" dt="2024-09-05T12:25:49.260" v="6199" actId="20577"/>
          <ac:spMkLst>
            <pc:docMk/>
            <pc:sldMk cId="3530842192" sldId="401"/>
            <ac:spMk id="7171" creationId="{E224BC8B-2913-4038-A10D-36A485D9D174}"/>
          </ac:spMkLst>
        </pc:spChg>
        <pc:picChg chg="add mod">
          <ac:chgData name="Gé Verbeek" userId="20d2065d-8055-4a68-a463-00777506795f" providerId="ADAL" clId="{539EE392-AD44-45F4-B1FB-B51BF2FDBA5C}" dt="2024-08-15T08:21:38.907" v="5823" actId="1076"/>
          <ac:picMkLst>
            <pc:docMk/>
            <pc:sldMk cId="3530842192" sldId="401"/>
            <ac:picMk id="3" creationId="{CBD0FB08-CF76-735D-8C0C-96C7A8A0EE70}"/>
          </ac:picMkLst>
        </pc:picChg>
      </pc:sldChg>
      <pc:sldChg chg="del">
        <pc:chgData name="Gé Verbeek" userId="20d2065d-8055-4a68-a463-00777506795f" providerId="ADAL" clId="{539EE392-AD44-45F4-B1FB-B51BF2FDBA5C}" dt="2024-08-15T07:08:19.542" v="5333" actId="47"/>
        <pc:sldMkLst>
          <pc:docMk/>
          <pc:sldMk cId="2013571756" sldId="402"/>
        </pc:sldMkLst>
      </pc:sldChg>
      <pc:sldChg chg="add">
        <pc:chgData name="Gé Verbeek" userId="20d2065d-8055-4a68-a463-00777506795f" providerId="ADAL" clId="{539EE392-AD44-45F4-B1FB-B51BF2FDBA5C}" dt="2024-08-15T07:08:42.170" v="5334"/>
        <pc:sldMkLst>
          <pc:docMk/>
          <pc:sldMk cId="2524365618" sldId="402"/>
        </pc:sldMkLst>
      </pc:sldChg>
      <pc:sldChg chg="modSp modAnim">
        <pc:chgData name="Gé Verbeek" userId="20d2065d-8055-4a68-a463-00777506795f" providerId="ADAL" clId="{539EE392-AD44-45F4-B1FB-B51BF2FDBA5C}" dt="2024-09-12T18:05:50.527" v="6218"/>
        <pc:sldMkLst>
          <pc:docMk/>
          <pc:sldMk cId="3685290240" sldId="403"/>
        </pc:sldMkLst>
        <pc:spChg chg="mod">
          <ac:chgData name="Gé Verbeek" userId="20d2065d-8055-4a68-a463-00777506795f" providerId="ADAL" clId="{539EE392-AD44-45F4-B1FB-B51BF2FDBA5C}" dt="2024-08-15T08:24:22.134" v="5828" actId="20577"/>
          <ac:spMkLst>
            <pc:docMk/>
            <pc:sldMk cId="3685290240" sldId="403"/>
            <ac:spMk id="7171" creationId="{E224BC8B-2913-4038-A10D-36A485D9D174}"/>
          </ac:spMkLst>
        </pc:spChg>
      </pc:sldChg>
      <pc:sldChg chg="addSp modSp del mod ord modAnim">
        <pc:chgData name="Gé Verbeek" userId="20d2065d-8055-4a68-a463-00777506795f" providerId="ADAL" clId="{539EE392-AD44-45F4-B1FB-B51BF2FDBA5C}" dt="2024-09-05T12:37:39.659" v="6206" actId="47"/>
        <pc:sldMkLst>
          <pc:docMk/>
          <pc:sldMk cId="424803331" sldId="404"/>
        </pc:sldMkLst>
        <pc:spChg chg="mod">
          <ac:chgData name="Gé Verbeek" userId="20d2065d-8055-4a68-a463-00777506795f" providerId="ADAL" clId="{539EE392-AD44-45F4-B1FB-B51BF2FDBA5C}" dt="2024-08-15T08:54:41.112" v="6023" actId="20577"/>
          <ac:spMkLst>
            <pc:docMk/>
            <pc:sldMk cId="424803331" sldId="404"/>
            <ac:spMk id="7171" creationId="{E224BC8B-2913-4038-A10D-36A485D9D174}"/>
          </ac:spMkLst>
        </pc:spChg>
        <pc:picChg chg="add mod modCrop">
          <ac:chgData name="Gé Verbeek" userId="20d2065d-8055-4a68-a463-00777506795f" providerId="ADAL" clId="{539EE392-AD44-45F4-B1FB-B51BF2FDBA5C}" dt="2024-08-15T08:55:53.488" v="6028" actId="1076"/>
          <ac:picMkLst>
            <pc:docMk/>
            <pc:sldMk cId="424803331" sldId="404"/>
            <ac:picMk id="3" creationId="{103C5B0A-1069-EACB-BBA1-16B292605709}"/>
          </ac:picMkLst>
        </pc:picChg>
        <pc:picChg chg="add mod">
          <ac:chgData name="Gé Verbeek" userId="20d2065d-8055-4a68-a463-00777506795f" providerId="ADAL" clId="{539EE392-AD44-45F4-B1FB-B51BF2FDBA5C}" dt="2024-08-15T09:01:45.235" v="6035" actId="14100"/>
          <ac:picMkLst>
            <pc:docMk/>
            <pc:sldMk cId="424803331" sldId="404"/>
            <ac:picMk id="5" creationId="{4888C60E-3695-A2FB-5E5A-49DD48171C67}"/>
          </ac:picMkLst>
        </pc:picChg>
      </pc:sldChg>
      <pc:sldChg chg="addSp modSp del mod ord modAnim">
        <pc:chgData name="Gé Verbeek" userId="20d2065d-8055-4a68-a463-00777506795f" providerId="ADAL" clId="{539EE392-AD44-45F4-B1FB-B51BF2FDBA5C}" dt="2024-09-05T12:37:39.659" v="6206" actId="47"/>
        <pc:sldMkLst>
          <pc:docMk/>
          <pc:sldMk cId="2053477481" sldId="405"/>
        </pc:sldMkLst>
        <pc:spChg chg="mod">
          <ac:chgData name="Gé Verbeek" userId="20d2065d-8055-4a68-a463-00777506795f" providerId="ADAL" clId="{539EE392-AD44-45F4-B1FB-B51BF2FDBA5C}" dt="2024-09-05T12:30:18.839" v="6200" actId="20577"/>
          <ac:spMkLst>
            <pc:docMk/>
            <pc:sldMk cId="2053477481" sldId="405"/>
            <ac:spMk id="7171" creationId="{E224BC8B-2913-4038-A10D-36A485D9D174}"/>
          </ac:spMkLst>
        </pc:spChg>
        <pc:picChg chg="add mod">
          <ac:chgData name="Gé Verbeek" userId="20d2065d-8055-4a68-a463-00777506795f" providerId="ADAL" clId="{539EE392-AD44-45F4-B1FB-B51BF2FDBA5C}" dt="2024-08-15T09:06:37.527" v="6054" actId="1076"/>
          <ac:picMkLst>
            <pc:docMk/>
            <pc:sldMk cId="2053477481" sldId="405"/>
            <ac:picMk id="3" creationId="{B3D76A62-E695-4CE4-32AB-BCAB3A5DAEB9}"/>
          </ac:picMkLst>
        </pc:picChg>
        <pc:picChg chg="add mod">
          <ac:chgData name="Gé Verbeek" userId="20d2065d-8055-4a68-a463-00777506795f" providerId="ADAL" clId="{539EE392-AD44-45F4-B1FB-B51BF2FDBA5C}" dt="2024-08-15T09:07:43.758" v="6057" actId="1076"/>
          <ac:picMkLst>
            <pc:docMk/>
            <pc:sldMk cId="2053477481" sldId="405"/>
            <ac:picMk id="5" creationId="{206F627A-72DF-8EC9-2D57-1E4D4B84ADD0}"/>
          </ac:picMkLst>
        </pc:picChg>
      </pc:sldChg>
      <pc:sldChg chg="addSp modSp del mod ord modAnim">
        <pc:chgData name="Gé Verbeek" userId="20d2065d-8055-4a68-a463-00777506795f" providerId="ADAL" clId="{539EE392-AD44-45F4-B1FB-B51BF2FDBA5C}" dt="2024-09-05T12:37:39.659" v="6206" actId="47"/>
        <pc:sldMkLst>
          <pc:docMk/>
          <pc:sldMk cId="242277388" sldId="406"/>
        </pc:sldMkLst>
        <pc:spChg chg="mod">
          <ac:chgData name="Gé Verbeek" userId="20d2065d-8055-4a68-a463-00777506795f" providerId="ADAL" clId="{539EE392-AD44-45F4-B1FB-B51BF2FDBA5C}" dt="2024-08-15T09:04:45.415" v="6044" actId="20577"/>
          <ac:spMkLst>
            <pc:docMk/>
            <pc:sldMk cId="242277388" sldId="406"/>
            <ac:spMk id="7171" creationId="{E224BC8B-2913-4038-A10D-36A485D9D174}"/>
          </ac:spMkLst>
        </pc:spChg>
        <pc:picChg chg="add mod">
          <ac:chgData name="Gé Verbeek" userId="20d2065d-8055-4a68-a463-00777506795f" providerId="ADAL" clId="{539EE392-AD44-45F4-B1FB-B51BF2FDBA5C}" dt="2024-08-15T09:03:18.577" v="6041" actId="1076"/>
          <ac:picMkLst>
            <pc:docMk/>
            <pc:sldMk cId="242277388" sldId="406"/>
            <ac:picMk id="3" creationId="{F09DD9F6-E856-AA50-678C-2CEFF3684489}"/>
          </ac:picMkLst>
        </pc:picChg>
        <pc:picChg chg="add mod">
          <ac:chgData name="Gé Verbeek" userId="20d2065d-8055-4a68-a463-00777506795f" providerId="ADAL" clId="{539EE392-AD44-45F4-B1FB-B51BF2FDBA5C}" dt="2024-08-15T09:06:05.209" v="6048" actId="14100"/>
          <ac:picMkLst>
            <pc:docMk/>
            <pc:sldMk cId="242277388" sldId="406"/>
            <ac:picMk id="5" creationId="{5A2D9571-EF87-3207-424F-5ADCDFABEA21}"/>
          </ac:picMkLst>
        </pc:picChg>
      </pc:sldChg>
      <pc:sldChg chg="addSp modSp add mod modAnim">
        <pc:chgData name="Gé Verbeek" userId="20d2065d-8055-4a68-a463-00777506795f" providerId="ADAL" clId="{539EE392-AD44-45F4-B1FB-B51BF2FDBA5C}" dt="2024-08-15T08:39:01.972" v="5921" actId="688"/>
        <pc:sldMkLst>
          <pc:docMk/>
          <pc:sldMk cId="2973854823" sldId="407"/>
        </pc:sldMkLst>
        <pc:spChg chg="add mod">
          <ac:chgData name="Gé Verbeek" userId="20d2065d-8055-4a68-a463-00777506795f" providerId="ADAL" clId="{539EE392-AD44-45F4-B1FB-B51BF2FDBA5C}" dt="2024-08-15T08:28:17.146" v="5854" actId="14100"/>
          <ac:spMkLst>
            <pc:docMk/>
            <pc:sldMk cId="2973854823" sldId="407"/>
            <ac:spMk id="2" creationId="{97F9F568-1A50-ED3D-CF6D-F22F4131D9CE}"/>
          </ac:spMkLst>
        </pc:spChg>
        <pc:spChg chg="mod">
          <ac:chgData name="Gé Verbeek" userId="20d2065d-8055-4a68-a463-00777506795f" providerId="ADAL" clId="{539EE392-AD44-45F4-B1FB-B51BF2FDBA5C}" dt="2024-08-14T11:54:45.190" v="801" actId="20577"/>
          <ac:spMkLst>
            <pc:docMk/>
            <pc:sldMk cId="2973854823" sldId="407"/>
            <ac:spMk id="5122" creationId="{80899F95-2E30-4511-922B-B88C19CF0D84}"/>
          </ac:spMkLst>
        </pc:spChg>
        <pc:spChg chg="mod">
          <ac:chgData name="Gé Verbeek" userId="20d2065d-8055-4a68-a463-00777506795f" providerId="ADAL" clId="{539EE392-AD44-45F4-B1FB-B51BF2FDBA5C}" dt="2024-08-14T12:03:26.768" v="1207" actId="20577"/>
          <ac:spMkLst>
            <pc:docMk/>
            <pc:sldMk cId="2973854823" sldId="407"/>
            <ac:spMk id="7171" creationId="{E224BC8B-2913-4038-A10D-36A485D9D174}"/>
          </ac:spMkLst>
        </pc:spChg>
        <pc:picChg chg="mod">
          <ac:chgData name="Gé Verbeek" userId="20d2065d-8055-4a68-a463-00777506795f" providerId="ADAL" clId="{539EE392-AD44-45F4-B1FB-B51BF2FDBA5C}" dt="2024-08-15T08:28:21.872" v="5855" actId="1076"/>
          <ac:picMkLst>
            <pc:docMk/>
            <pc:sldMk cId="2973854823" sldId="407"/>
            <ac:picMk id="3" creationId="{F80656BB-572A-CBF7-89D8-B5A035163C6A}"/>
          </ac:picMkLst>
        </pc:picChg>
        <pc:picChg chg="add mod">
          <ac:chgData name="Gé Verbeek" userId="20d2065d-8055-4a68-a463-00777506795f" providerId="ADAL" clId="{539EE392-AD44-45F4-B1FB-B51BF2FDBA5C}" dt="2024-08-15T08:39:01.972" v="5921" actId="688"/>
          <ac:picMkLst>
            <pc:docMk/>
            <pc:sldMk cId="2973854823" sldId="407"/>
            <ac:picMk id="4" creationId="{3DA54A83-6A8D-E25A-1E6C-437CADBB7681}"/>
          </ac:picMkLst>
        </pc:picChg>
      </pc:sldChg>
      <pc:sldChg chg="addSp modSp add mod modAnim">
        <pc:chgData name="Gé Verbeek" userId="20d2065d-8055-4a68-a463-00777506795f" providerId="ADAL" clId="{539EE392-AD44-45F4-B1FB-B51BF2FDBA5C}" dt="2024-08-15T08:38:11.212" v="5913" actId="1076"/>
        <pc:sldMkLst>
          <pc:docMk/>
          <pc:sldMk cId="2734412177" sldId="408"/>
        </pc:sldMkLst>
        <pc:spChg chg="add mod">
          <ac:chgData name="Gé Verbeek" userId="20d2065d-8055-4a68-a463-00777506795f" providerId="ADAL" clId="{539EE392-AD44-45F4-B1FB-B51BF2FDBA5C}" dt="2024-08-15T08:28:51.903" v="5857" actId="14100"/>
          <ac:spMkLst>
            <pc:docMk/>
            <pc:sldMk cId="2734412177" sldId="408"/>
            <ac:spMk id="2" creationId="{C8B23BE7-97B8-EFEF-FF3F-1131350B2811}"/>
          </ac:spMkLst>
        </pc:spChg>
        <pc:spChg chg="mod">
          <ac:chgData name="Gé Verbeek" userId="20d2065d-8055-4a68-a463-00777506795f" providerId="ADAL" clId="{539EE392-AD44-45F4-B1FB-B51BF2FDBA5C}" dt="2024-08-14T12:05:19.239" v="1229" actId="20577"/>
          <ac:spMkLst>
            <pc:docMk/>
            <pc:sldMk cId="2734412177" sldId="408"/>
            <ac:spMk id="5122" creationId="{80899F95-2E30-4511-922B-B88C19CF0D84}"/>
          </ac:spMkLst>
        </pc:spChg>
        <pc:spChg chg="mod">
          <ac:chgData name="Gé Verbeek" userId="20d2065d-8055-4a68-a463-00777506795f" providerId="ADAL" clId="{539EE392-AD44-45F4-B1FB-B51BF2FDBA5C}" dt="2024-08-14T12:12:46.123" v="1688" actId="20577"/>
          <ac:spMkLst>
            <pc:docMk/>
            <pc:sldMk cId="2734412177" sldId="408"/>
            <ac:spMk id="7171" creationId="{E224BC8B-2913-4038-A10D-36A485D9D174}"/>
          </ac:spMkLst>
        </pc:spChg>
        <pc:picChg chg="mod">
          <ac:chgData name="Gé Verbeek" userId="20d2065d-8055-4a68-a463-00777506795f" providerId="ADAL" clId="{539EE392-AD44-45F4-B1FB-B51BF2FDBA5C}" dt="2024-08-14T12:09:57.714" v="1480" actId="14100"/>
          <ac:picMkLst>
            <pc:docMk/>
            <pc:sldMk cId="2734412177" sldId="408"/>
            <ac:picMk id="3" creationId="{F80656BB-572A-CBF7-89D8-B5A035163C6A}"/>
          </ac:picMkLst>
        </pc:picChg>
        <pc:picChg chg="add mod">
          <ac:chgData name="Gé Verbeek" userId="20d2065d-8055-4a68-a463-00777506795f" providerId="ADAL" clId="{539EE392-AD44-45F4-B1FB-B51BF2FDBA5C}" dt="2024-08-15T08:38:11.212" v="5913" actId="1076"/>
          <ac:picMkLst>
            <pc:docMk/>
            <pc:sldMk cId="2734412177" sldId="408"/>
            <ac:picMk id="4" creationId="{EB243C7E-982A-DF89-F3CF-F4238D570F54}"/>
          </ac:picMkLst>
        </pc:picChg>
      </pc:sldChg>
      <pc:sldChg chg="addSp modSp add mod replId modAnim">
        <pc:chgData name="Gé Verbeek" userId="20d2065d-8055-4a68-a463-00777506795f" providerId="ADAL" clId="{539EE392-AD44-45F4-B1FB-B51BF2FDBA5C}" dt="2024-08-15T08:37:53.718" v="5911" actId="14100"/>
        <pc:sldMkLst>
          <pc:docMk/>
          <pc:sldMk cId="1681098957" sldId="409"/>
        </pc:sldMkLst>
        <pc:spChg chg="add mod">
          <ac:chgData name="Gé Verbeek" userId="20d2065d-8055-4a68-a463-00777506795f" providerId="ADAL" clId="{539EE392-AD44-45F4-B1FB-B51BF2FDBA5C}" dt="2024-08-15T08:29:22.239" v="5861" actId="14100"/>
          <ac:spMkLst>
            <pc:docMk/>
            <pc:sldMk cId="1681098957" sldId="409"/>
            <ac:spMk id="2" creationId="{0F0DFA38-8E0B-C20E-1F91-A0A6A367C293}"/>
          </ac:spMkLst>
        </pc:spChg>
        <pc:spChg chg="mod">
          <ac:chgData name="Gé Verbeek" userId="20d2065d-8055-4a68-a463-00777506795f" providerId="ADAL" clId="{539EE392-AD44-45F4-B1FB-B51BF2FDBA5C}" dt="2024-08-14T12:17:28.674" v="1701" actId="20577"/>
          <ac:spMkLst>
            <pc:docMk/>
            <pc:sldMk cId="1681098957" sldId="409"/>
            <ac:spMk id="5122" creationId="{80899F95-2E30-4511-922B-B88C19CF0D84}"/>
          </ac:spMkLst>
        </pc:spChg>
        <pc:spChg chg="mod">
          <ac:chgData name="Gé Verbeek" userId="20d2065d-8055-4a68-a463-00777506795f" providerId="ADAL" clId="{539EE392-AD44-45F4-B1FB-B51BF2FDBA5C}" dt="2024-08-14T12:23:59.267" v="2188" actId="20577"/>
          <ac:spMkLst>
            <pc:docMk/>
            <pc:sldMk cId="1681098957" sldId="409"/>
            <ac:spMk id="7171" creationId="{E224BC8B-2913-4038-A10D-36A485D9D174}"/>
          </ac:spMkLst>
        </pc:spChg>
        <pc:picChg chg="mod">
          <ac:chgData name="Gé Verbeek" userId="20d2065d-8055-4a68-a463-00777506795f" providerId="ADAL" clId="{539EE392-AD44-45F4-B1FB-B51BF2FDBA5C}" dt="2024-08-15T08:29:11.746" v="5859" actId="1076"/>
          <ac:picMkLst>
            <pc:docMk/>
            <pc:sldMk cId="1681098957" sldId="409"/>
            <ac:picMk id="3" creationId="{F80656BB-572A-CBF7-89D8-B5A035163C6A}"/>
          </ac:picMkLst>
        </pc:picChg>
        <pc:picChg chg="add mod">
          <ac:chgData name="Gé Verbeek" userId="20d2065d-8055-4a68-a463-00777506795f" providerId="ADAL" clId="{539EE392-AD44-45F4-B1FB-B51BF2FDBA5C}" dt="2024-08-15T08:37:53.718" v="5911" actId="14100"/>
          <ac:picMkLst>
            <pc:docMk/>
            <pc:sldMk cId="1681098957" sldId="409"/>
            <ac:picMk id="4" creationId="{F0E2A06B-4A84-BFDC-3D68-57F8FD828B3F}"/>
          </ac:picMkLst>
        </pc:picChg>
      </pc:sldChg>
      <pc:sldChg chg="addSp modSp add mod modAnim">
        <pc:chgData name="Gé Verbeek" userId="20d2065d-8055-4a68-a463-00777506795f" providerId="ADAL" clId="{539EE392-AD44-45F4-B1FB-B51BF2FDBA5C}" dt="2024-08-15T08:36:40.136" v="5907" actId="14100"/>
        <pc:sldMkLst>
          <pc:docMk/>
          <pc:sldMk cId="3933072481" sldId="410"/>
        </pc:sldMkLst>
        <pc:spChg chg="add mod">
          <ac:chgData name="Gé Verbeek" userId="20d2065d-8055-4a68-a463-00777506795f" providerId="ADAL" clId="{539EE392-AD44-45F4-B1FB-B51BF2FDBA5C}" dt="2024-08-15T08:30:19.923" v="5868" actId="14100"/>
          <ac:spMkLst>
            <pc:docMk/>
            <pc:sldMk cId="3933072481" sldId="410"/>
            <ac:spMk id="2" creationId="{737A1295-4A76-D514-EF5A-4A042B33CD35}"/>
          </ac:spMkLst>
        </pc:spChg>
        <pc:spChg chg="mod">
          <ac:chgData name="Gé Verbeek" userId="20d2065d-8055-4a68-a463-00777506795f" providerId="ADAL" clId="{539EE392-AD44-45F4-B1FB-B51BF2FDBA5C}" dt="2024-08-14T12:27:59.063" v="2231" actId="20577"/>
          <ac:spMkLst>
            <pc:docMk/>
            <pc:sldMk cId="3933072481" sldId="410"/>
            <ac:spMk id="5122" creationId="{80899F95-2E30-4511-922B-B88C19CF0D84}"/>
          </ac:spMkLst>
        </pc:spChg>
        <pc:spChg chg="mod">
          <ac:chgData name="Gé Verbeek" userId="20d2065d-8055-4a68-a463-00777506795f" providerId="ADAL" clId="{539EE392-AD44-45F4-B1FB-B51BF2FDBA5C}" dt="2024-08-14T12:36:19.564" v="2656" actId="20577"/>
          <ac:spMkLst>
            <pc:docMk/>
            <pc:sldMk cId="3933072481" sldId="410"/>
            <ac:spMk id="7171" creationId="{E224BC8B-2913-4038-A10D-36A485D9D174}"/>
          </ac:spMkLst>
        </pc:spChg>
        <pc:picChg chg="mod">
          <ac:chgData name="Gé Verbeek" userId="20d2065d-8055-4a68-a463-00777506795f" providerId="ADAL" clId="{539EE392-AD44-45F4-B1FB-B51BF2FDBA5C}" dt="2024-08-15T08:30:05.772" v="5867" actId="1076"/>
          <ac:picMkLst>
            <pc:docMk/>
            <pc:sldMk cId="3933072481" sldId="410"/>
            <ac:picMk id="3" creationId="{F80656BB-572A-CBF7-89D8-B5A035163C6A}"/>
          </ac:picMkLst>
        </pc:picChg>
        <pc:picChg chg="add mod">
          <ac:chgData name="Gé Verbeek" userId="20d2065d-8055-4a68-a463-00777506795f" providerId="ADAL" clId="{539EE392-AD44-45F4-B1FB-B51BF2FDBA5C}" dt="2024-08-15T08:36:40.136" v="5907" actId="14100"/>
          <ac:picMkLst>
            <pc:docMk/>
            <pc:sldMk cId="3933072481" sldId="410"/>
            <ac:picMk id="4" creationId="{F6620E3D-EFCF-E0E0-4F8A-AD694C49C72E}"/>
          </ac:picMkLst>
        </pc:picChg>
      </pc:sldChg>
      <pc:sldChg chg="addSp modSp add mod replId modAnim">
        <pc:chgData name="Gé Verbeek" userId="20d2065d-8055-4a68-a463-00777506795f" providerId="ADAL" clId="{539EE392-AD44-45F4-B1FB-B51BF2FDBA5C}" dt="2024-08-15T08:36:13.190" v="5904" actId="14100"/>
        <pc:sldMkLst>
          <pc:docMk/>
          <pc:sldMk cId="2543308172" sldId="411"/>
        </pc:sldMkLst>
        <pc:spChg chg="add mod">
          <ac:chgData name="Gé Verbeek" userId="20d2065d-8055-4a68-a463-00777506795f" providerId="ADAL" clId="{539EE392-AD44-45F4-B1FB-B51BF2FDBA5C}" dt="2024-08-15T08:31:08.636" v="5874" actId="14100"/>
          <ac:spMkLst>
            <pc:docMk/>
            <pc:sldMk cId="2543308172" sldId="411"/>
            <ac:spMk id="2" creationId="{50FA81CA-C342-0B01-B75B-39E1760CEDA5}"/>
          </ac:spMkLst>
        </pc:spChg>
        <pc:spChg chg="mod">
          <ac:chgData name="Gé Verbeek" userId="20d2065d-8055-4a68-a463-00777506795f" providerId="ADAL" clId="{539EE392-AD44-45F4-B1FB-B51BF2FDBA5C}" dt="2024-08-14T12:37:59.350" v="2670" actId="20577"/>
          <ac:spMkLst>
            <pc:docMk/>
            <pc:sldMk cId="2543308172" sldId="411"/>
            <ac:spMk id="5122" creationId="{80899F95-2E30-4511-922B-B88C19CF0D84}"/>
          </ac:spMkLst>
        </pc:spChg>
        <pc:spChg chg="mod">
          <ac:chgData name="Gé Verbeek" userId="20d2065d-8055-4a68-a463-00777506795f" providerId="ADAL" clId="{539EE392-AD44-45F4-B1FB-B51BF2FDBA5C}" dt="2024-08-15T08:00:47.139" v="5742" actId="20577"/>
          <ac:spMkLst>
            <pc:docMk/>
            <pc:sldMk cId="2543308172" sldId="411"/>
            <ac:spMk id="7171" creationId="{E224BC8B-2913-4038-A10D-36A485D9D174}"/>
          </ac:spMkLst>
        </pc:spChg>
        <pc:picChg chg="mod">
          <ac:chgData name="Gé Verbeek" userId="20d2065d-8055-4a68-a463-00777506795f" providerId="ADAL" clId="{539EE392-AD44-45F4-B1FB-B51BF2FDBA5C}" dt="2024-08-15T08:30:38.990" v="5869" actId="1076"/>
          <ac:picMkLst>
            <pc:docMk/>
            <pc:sldMk cId="2543308172" sldId="411"/>
            <ac:picMk id="3" creationId="{F80656BB-572A-CBF7-89D8-B5A035163C6A}"/>
          </ac:picMkLst>
        </pc:picChg>
        <pc:picChg chg="add mod">
          <ac:chgData name="Gé Verbeek" userId="20d2065d-8055-4a68-a463-00777506795f" providerId="ADAL" clId="{539EE392-AD44-45F4-B1FB-B51BF2FDBA5C}" dt="2024-08-15T08:36:13.190" v="5904" actId="14100"/>
          <ac:picMkLst>
            <pc:docMk/>
            <pc:sldMk cId="2543308172" sldId="411"/>
            <ac:picMk id="4" creationId="{686563EC-67A1-F24D-7393-29818830F7B2}"/>
          </ac:picMkLst>
        </pc:picChg>
      </pc:sldChg>
      <pc:sldChg chg="addSp modSp add mod replId modAnim">
        <pc:chgData name="Gé Verbeek" userId="20d2065d-8055-4a68-a463-00777506795f" providerId="ADAL" clId="{539EE392-AD44-45F4-B1FB-B51BF2FDBA5C}" dt="2024-09-12T18:06:09.633" v="6219"/>
        <pc:sldMkLst>
          <pc:docMk/>
          <pc:sldMk cId="3097462691" sldId="412"/>
        </pc:sldMkLst>
        <pc:spChg chg="add mod">
          <ac:chgData name="Gé Verbeek" userId="20d2065d-8055-4a68-a463-00777506795f" providerId="ADAL" clId="{539EE392-AD44-45F4-B1FB-B51BF2FDBA5C}" dt="2024-08-15T08:31:43.416" v="5879" actId="14100"/>
          <ac:spMkLst>
            <pc:docMk/>
            <pc:sldMk cId="3097462691" sldId="412"/>
            <ac:spMk id="2" creationId="{F292AFD2-C8B1-10B4-EF85-4CFB94A07439}"/>
          </ac:spMkLst>
        </pc:spChg>
        <pc:spChg chg="mod">
          <ac:chgData name="Gé Verbeek" userId="20d2065d-8055-4a68-a463-00777506795f" providerId="ADAL" clId="{539EE392-AD44-45F4-B1FB-B51BF2FDBA5C}" dt="2024-08-14T12:44:55.529" v="2898" actId="20577"/>
          <ac:spMkLst>
            <pc:docMk/>
            <pc:sldMk cId="3097462691" sldId="412"/>
            <ac:spMk id="5122" creationId="{80899F95-2E30-4511-922B-B88C19CF0D84}"/>
          </ac:spMkLst>
        </pc:spChg>
        <pc:spChg chg="mod">
          <ac:chgData name="Gé Verbeek" userId="20d2065d-8055-4a68-a463-00777506795f" providerId="ADAL" clId="{539EE392-AD44-45F4-B1FB-B51BF2FDBA5C}" dt="2024-08-15T08:41:49.796" v="5928" actId="313"/>
          <ac:spMkLst>
            <pc:docMk/>
            <pc:sldMk cId="3097462691" sldId="412"/>
            <ac:spMk id="7171" creationId="{E224BC8B-2913-4038-A10D-36A485D9D174}"/>
          </ac:spMkLst>
        </pc:spChg>
        <pc:picChg chg="mod">
          <ac:chgData name="Gé Verbeek" userId="20d2065d-8055-4a68-a463-00777506795f" providerId="ADAL" clId="{539EE392-AD44-45F4-B1FB-B51BF2FDBA5C}" dt="2024-08-15T08:31:27.940" v="5875" actId="1076"/>
          <ac:picMkLst>
            <pc:docMk/>
            <pc:sldMk cId="3097462691" sldId="412"/>
            <ac:picMk id="3" creationId="{F80656BB-572A-CBF7-89D8-B5A035163C6A}"/>
          </ac:picMkLst>
        </pc:picChg>
        <pc:picChg chg="add mod">
          <ac:chgData name="Gé Verbeek" userId="20d2065d-8055-4a68-a463-00777506795f" providerId="ADAL" clId="{539EE392-AD44-45F4-B1FB-B51BF2FDBA5C}" dt="2024-08-15T08:35:51.881" v="5901" actId="14100"/>
          <ac:picMkLst>
            <pc:docMk/>
            <pc:sldMk cId="3097462691" sldId="412"/>
            <ac:picMk id="4" creationId="{E8194D85-7208-1C42-8C20-EA8ADFBD6188}"/>
          </ac:picMkLst>
        </pc:picChg>
      </pc:sldChg>
      <pc:sldChg chg="addSp modSp add mod replId modAnim">
        <pc:chgData name="Gé Verbeek" userId="20d2065d-8055-4a68-a463-00777506795f" providerId="ADAL" clId="{539EE392-AD44-45F4-B1FB-B51BF2FDBA5C}" dt="2024-08-15T08:42:29.689" v="5929" actId="313"/>
        <pc:sldMkLst>
          <pc:docMk/>
          <pc:sldMk cId="1516746835" sldId="413"/>
        </pc:sldMkLst>
        <pc:spChg chg="add mod">
          <ac:chgData name="Gé Verbeek" userId="20d2065d-8055-4a68-a463-00777506795f" providerId="ADAL" clId="{539EE392-AD44-45F4-B1FB-B51BF2FDBA5C}" dt="2024-08-15T08:32:05.753" v="5882" actId="14100"/>
          <ac:spMkLst>
            <pc:docMk/>
            <pc:sldMk cId="1516746835" sldId="413"/>
            <ac:spMk id="2" creationId="{654E7C61-A3F8-CE32-875F-312796323DF6}"/>
          </ac:spMkLst>
        </pc:spChg>
        <pc:spChg chg="mod">
          <ac:chgData name="Gé Verbeek" userId="20d2065d-8055-4a68-a463-00777506795f" providerId="ADAL" clId="{539EE392-AD44-45F4-B1FB-B51BF2FDBA5C}" dt="2024-08-14T12:48:51.303" v="3092" actId="20577"/>
          <ac:spMkLst>
            <pc:docMk/>
            <pc:sldMk cId="1516746835" sldId="413"/>
            <ac:spMk id="5122" creationId="{80899F95-2E30-4511-922B-B88C19CF0D84}"/>
          </ac:spMkLst>
        </pc:spChg>
        <pc:spChg chg="mod">
          <ac:chgData name="Gé Verbeek" userId="20d2065d-8055-4a68-a463-00777506795f" providerId="ADAL" clId="{539EE392-AD44-45F4-B1FB-B51BF2FDBA5C}" dt="2024-08-15T08:42:29.689" v="5929" actId="313"/>
          <ac:spMkLst>
            <pc:docMk/>
            <pc:sldMk cId="1516746835" sldId="413"/>
            <ac:spMk id="7171" creationId="{E224BC8B-2913-4038-A10D-36A485D9D174}"/>
          </ac:spMkLst>
        </pc:spChg>
        <pc:picChg chg="mod">
          <ac:chgData name="Gé Verbeek" userId="20d2065d-8055-4a68-a463-00777506795f" providerId="ADAL" clId="{539EE392-AD44-45F4-B1FB-B51BF2FDBA5C}" dt="2024-08-14T12:49:49.861" v="3140" actId="14100"/>
          <ac:picMkLst>
            <pc:docMk/>
            <pc:sldMk cId="1516746835" sldId="413"/>
            <ac:picMk id="3" creationId="{F80656BB-572A-CBF7-89D8-B5A035163C6A}"/>
          </ac:picMkLst>
        </pc:picChg>
        <pc:picChg chg="add mod">
          <ac:chgData name="Gé Verbeek" userId="20d2065d-8055-4a68-a463-00777506795f" providerId="ADAL" clId="{539EE392-AD44-45F4-B1FB-B51BF2FDBA5C}" dt="2024-08-15T08:35:24.171" v="5898" actId="14100"/>
          <ac:picMkLst>
            <pc:docMk/>
            <pc:sldMk cId="1516746835" sldId="413"/>
            <ac:picMk id="4" creationId="{4EE811EA-D046-2219-E0EC-FEF37B71D026}"/>
          </ac:picMkLst>
        </pc:picChg>
      </pc:sldChg>
      <pc:sldChg chg="addSp modSp add del mod modAnim">
        <pc:chgData name="Gé Verbeek" userId="20d2065d-8055-4a68-a463-00777506795f" providerId="ADAL" clId="{539EE392-AD44-45F4-B1FB-B51BF2FDBA5C}" dt="2024-08-15T08:47:39.241" v="5972"/>
        <pc:sldMkLst>
          <pc:docMk/>
          <pc:sldMk cId="2893607966" sldId="414"/>
        </pc:sldMkLst>
        <pc:spChg chg="add mod">
          <ac:chgData name="Gé Verbeek" userId="20d2065d-8055-4a68-a463-00777506795f" providerId="ADAL" clId="{539EE392-AD44-45F4-B1FB-B51BF2FDBA5C}" dt="2024-08-15T08:32:36.861" v="5885" actId="14100"/>
          <ac:spMkLst>
            <pc:docMk/>
            <pc:sldMk cId="2893607966" sldId="414"/>
            <ac:spMk id="2" creationId="{49B94163-8E05-0BFF-685F-674F683827CE}"/>
          </ac:spMkLst>
        </pc:spChg>
        <pc:spChg chg="mod">
          <ac:chgData name="Gé Verbeek" userId="20d2065d-8055-4a68-a463-00777506795f" providerId="ADAL" clId="{539EE392-AD44-45F4-B1FB-B51BF2FDBA5C}" dt="2024-08-14T13:00:28.301" v="3630" actId="5793"/>
          <ac:spMkLst>
            <pc:docMk/>
            <pc:sldMk cId="2893607966" sldId="414"/>
            <ac:spMk id="5122" creationId="{80899F95-2E30-4511-922B-B88C19CF0D84}"/>
          </ac:spMkLst>
        </pc:spChg>
        <pc:spChg chg="mod">
          <ac:chgData name="Gé Verbeek" userId="20d2065d-8055-4a68-a463-00777506795f" providerId="ADAL" clId="{539EE392-AD44-45F4-B1FB-B51BF2FDBA5C}" dt="2024-08-15T08:46:56.220" v="5970" actId="27636"/>
          <ac:spMkLst>
            <pc:docMk/>
            <pc:sldMk cId="2893607966" sldId="414"/>
            <ac:spMk id="7171" creationId="{E224BC8B-2913-4038-A10D-36A485D9D174}"/>
          </ac:spMkLst>
        </pc:spChg>
        <pc:picChg chg="add mod">
          <ac:chgData name="Gé Verbeek" userId="20d2065d-8055-4a68-a463-00777506795f" providerId="ADAL" clId="{539EE392-AD44-45F4-B1FB-B51BF2FDBA5C}" dt="2024-08-15T08:34:43.631" v="5894" actId="14100"/>
          <ac:picMkLst>
            <pc:docMk/>
            <pc:sldMk cId="2893607966" sldId="414"/>
            <ac:picMk id="4" creationId="{D1FF885B-6CC8-591C-8984-726692B3B1B4}"/>
          </ac:picMkLst>
        </pc:picChg>
      </pc:sldChg>
      <pc:sldChg chg="addSp modSp add mod modAnim">
        <pc:chgData name="Gé Verbeek" userId="20d2065d-8055-4a68-a463-00777506795f" providerId="ADAL" clId="{539EE392-AD44-45F4-B1FB-B51BF2FDBA5C}" dt="2024-08-15T08:34:10.534" v="5891" actId="1582"/>
        <pc:sldMkLst>
          <pc:docMk/>
          <pc:sldMk cId="544036389" sldId="415"/>
        </pc:sldMkLst>
        <pc:spChg chg="add mod">
          <ac:chgData name="Gé Verbeek" userId="20d2065d-8055-4a68-a463-00777506795f" providerId="ADAL" clId="{539EE392-AD44-45F4-B1FB-B51BF2FDBA5C}" dt="2024-08-15T08:33:02.471" v="5888" actId="14100"/>
          <ac:spMkLst>
            <pc:docMk/>
            <pc:sldMk cId="544036389" sldId="415"/>
            <ac:spMk id="2" creationId="{29691E48-8711-8B07-7ADF-DD63D5BBC056}"/>
          </ac:spMkLst>
        </pc:spChg>
        <pc:spChg chg="mod">
          <ac:chgData name="Gé Verbeek" userId="20d2065d-8055-4a68-a463-00777506795f" providerId="ADAL" clId="{539EE392-AD44-45F4-B1FB-B51BF2FDBA5C}" dt="2024-08-14T13:07:21.554" v="4016" actId="5793"/>
          <ac:spMkLst>
            <pc:docMk/>
            <pc:sldMk cId="544036389" sldId="415"/>
            <ac:spMk id="5122" creationId="{80899F95-2E30-4511-922B-B88C19CF0D84}"/>
          </ac:spMkLst>
        </pc:spChg>
        <pc:spChg chg="mod">
          <ac:chgData name="Gé Verbeek" userId="20d2065d-8055-4a68-a463-00777506795f" providerId="ADAL" clId="{539EE392-AD44-45F4-B1FB-B51BF2FDBA5C}" dt="2024-08-15T08:03:00.580" v="5758" actId="20577"/>
          <ac:spMkLst>
            <pc:docMk/>
            <pc:sldMk cId="544036389" sldId="415"/>
            <ac:spMk id="7171" creationId="{E224BC8B-2913-4038-A10D-36A485D9D174}"/>
          </ac:spMkLst>
        </pc:spChg>
        <pc:picChg chg="mod">
          <ac:chgData name="Gé Verbeek" userId="20d2065d-8055-4a68-a463-00777506795f" providerId="ADAL" clId="{539EE392-AD44-45F4-B1FB-B51BF2FDBA5C}" dt="2024-08-15T08:32:53.953" v="5886" actId="1076"/>
          <ac:picMkLst>
            <pc:docMk/>
            <pc:sldMk cId="544036389" sldId="415"/>
            <ac:picMk id="3" creationId="{F80656BB-572A-CBF7-89D8-B5A035163C6A}"/>
          </ac:picMkLst>
        </pc:picChg>
        <pc:cxnChg chg="add mod">
          <ac:chgData name="Gé Verbeek" userId="20d2065d-8055-4a68-a463-00777506795f" providerId="ADAL" clId="{539EE392-AD44-45F4-B1FB-B51BF2FDBA5C}" dt="2024-08-15T08:34:10.534" v="5891" actId="1582"/>
          <ac:cxnSpMkLst>
            <pc:docMk/>
            <pc:sldMk cId="544036389" sldId="415"/>
            <ac:cxnSpMk id="5" creationId="{D53FFCC1-B75E-5A1B-A4EF-E6DAEDBEDFED}"/>
          </ac:cxnSpMkLst>
        </pc:cxnChg>
      </pc:sldChg>
      <pc:sldChg chg="modSp new del mod ord modAnim">
        <pc:chgData name="Gé Verbeek" userId="20d2065d-8055-4a68-a463-00777506795f" providerId="ADAL" clId="{539EE392-AD44-45F4-B1FB-B51BF2FDBA5C}" dt="2024-09-05T12:37:39.659" v="6206" actId="47"/>
        <pc:sldMkLst>
          <pc:docMk/>
          <pc:sldMk cId="3999916648" sldId="416"/>
        </pc:sldMkLst>
        <pc:spChg chg="mod">
          <ac:chgData name="Gé Verbeek" userId="20d2065d-8055-4a68-a463-00777506795f" providerId="ADAL" clId="{539EE392-AD44-45F4-B1FB-B51BF2FDBA5C}" dt="2024-08-14T13:25:43.936" v="4866" actId="20577"/>
          <ac:spMkLst>
            <pc:docMk/>
            <pc:sldMk cId="3999916648" sldId="416"/>
            <ac:spMk id="2" creationId="{0A71A9EC-D521-0ED6-57B6-576D74E62FA3}"/>
          </ac:spMkLst>
        </pc:spChg>
        <pc:spChg chg="mod">
          <ac:chgData name="Gé Verbeek" userId="20d2065d-8055-4a68-a463-00777506795f" providerId="ADAL" clId="{539EE392-AD44-45F4-B1FB-B51BF2FDBA5C}" dt="2024-08-15T08:09:06.411" v="5802" actId="20577"/>
          <ac:spMkLst>
            <pc:docMk/>
            <pc:sldMk cId="3999916648" sldId="416"/>
            <ac:spMk id="3" creationId="{D93BD98C-52A7-FCEC-EB98-B7B2CB732761}"/>
          </ac:spMkLst>
        </pc:spChg>
      </pc:sldChg>
      <pc:sldChg chg="addSp modSp add del mod ord modAnim">
        <pc:chgData name="Gé Verbeek" userId="20d2065d-8055-4a68-a463-00777506795f" providerId="ADAL" clId="{539EE392-AD44-45F4-B1FB-B51BF2FDBA5C}" dt="2024-09-05T12:37:39.659" v="6206" actId="47"/>
        <pc:sldMkLst>
          <pc:docMk/>
          <pc:sldMk cId="1325789891" sldId="417"/>
        </pc:sldMkLst>
        <pc:spChg chg="mod">
          <ac:chgData name="Gé Verbeek" userId="20d2065d-8055-4a68-a463-00777506795f" providerId="ADAL" clId="{539EE392-AD44-45F4-B1FB-B51BF2FDBA5C}" dt="2024-08-14T13:19:52.292" v="4854" actId="20577"/>
          <ac:spMkLst>
            <pc:docMk/>
            <pc:sldMk cId="1325789891" sldId="417"/>
            <ac:spMk id="3" creationId="{D93BD98C-52A7-FCEC-EB98-B7B2CB732761}"/>
          </ac:spMkLst>
        </pc:spChg>
        <pc:picChg chg="add mod">
          <ac:chgData name="Gé Verbeek" userId="20d2065d-8055-4a68-a463-00777506795f" providerId="ADAL" clId="{539EE392-AD44-45F4-B1FB-B51BF2FDBA5C}" dt="2024-08-15T09:08:42.830" v="6062" actId="14100"/>
          <ac:picMkLst>
            <pc:docMk/>
            <pc:sldMk cId="1325789891" sldId="417"/>
            <ac:picMk id="4" creationId="{D9A16E2C-C716-1545-3055-257786BA0D7C}"/>
          </ac:picMkLst>
        </pc:picChg>
      </pc:sldChg>
      <pc:sldChg chg="addSp modSp add del mod ord modAnim">
        <pc:chgData name="Gé Verbeek" userId="20d2065d-8055-4a68-a463-00777506795f" providerId="ADAL" clId="{539EE392-AD44-45F4-B1FB-B51BF2FDBA5C}" dt="2024-09-05T12:37:39.659" v="6206" actId="47"/>
        <pc:sldMkLst>
          <pc:docMk/>
          <pc:sldMk cId="2087885347" sldId="418"/>
        </pc:sldMkLst>
        <pc:spChg chg="mod">
          <ac:chgData name="Gé Verbeek" userId="20d2065d-8055-4a68-a463-00777506795f" providerId="ADAL" clId="{539EE392-AD44-45F4-B1FB-B51BF2FDBA5C}" dt="2024-08-15T08:09:33.088" v="5809" actId="20577"/>
          <ac:spMkLst>
            <pc:docMk/>
            <pc:sldMk cId="2087885347" sldId="418"/>
            <ac:spMk id="3" creationId="{D93BD98C-52A7-FCEC-EB98-B7B2CB732761}"/>
          </ac:spMkLst>
        </pc:spChg>
        <pc:picChg chg="add mod modCrop">
          <ac:chgData name="Gé Verbeek" userId="20d2065d-8055-4a68-a463-00777506795f" providerId="ADAL" clId="{539EE392-AD44-45F4-B1FB-B51BF2FDBA5C}" dt="2024-08-14T13:30:02.540" v="4916" actId="732"/>
          <ac:picMkLst>
            <pc:docMk/>
            <pc:sldMk cId="2087885347" sldId="418"/>
            <ac:picMk id="5" creationId="{8AD410BC-5CC6-A682-2CFB-A314CF5C7D37}"/>
          </ac:picMkLst>
        </pc:picChg>
      </pc:sldChg>
      <pc:sldChg chg="modSp add del mod ord modAnim">
        <pc:chgData name="Gé Verbeek" userId="20d2065d-8055-4a68-a463-00777506795f" providerId="ADAL" clId="{539EE392-AD44-45F4-B1FB-B51BF2FDBA5C}" dt="2024-09-05T12:37:39.659" v="6206" actId="47"/>
        <pc:sldMkLst>
          <pc:docMk/>
          <pc:sldMk cId="1192649468" sldId="419"/>
        </pc:sldMkLst>
        <pc:spChg chg="mod">
          <ac:chgData name="Gé Verbeek" userId="20d2065d-8055-4a68-a463-00777506795f" providerId="ADAL" clId="{539EE392-AD44-45F4-B1FB-B51BF2FDBA5C}" dt="2024-08-14T13:40:19.536" v="4985" actId="20577"/>
          <ac:spMkLst>
            <pc:docMk/>
            <pc:sldMk cId="1192649468" sldId="419"/>
            <ac:spMk id="5122" creationId="{80899F95-2E30-4511-922B-B88C19CF0D84}"/>
          </ac:spMkLst>
        </pc:spChg>
        <pc:spChg chg="mod">
          <ac:chgData name="Gé Verbeek" userId="20d2065d-8055-4a68-a463-00777506795f" providerId="ADAL" clId="{539EE392-AD44-45F4-B1FB-B51BF2FDBA5C}" dt="2024-08-14T13:57:54.168" v="5316" actId="14100"/>
          <ac:spMkLst>
            <pc:docMk/>
            <pc:sldMk cId="1192649468" sldId="419"/>
            <ac:spMk id="7171" creationId="{E224BC8B-2913-4038-A10D-36A485D9D174}"/>
          </ac:spMkLst>
        </pc:spChg>
      </pc:sldChg>
      <pc:sldChg chg="modSp add del mod modAnim">
        <pc:chgData name="Gé Verbeek" userId="20d2065d-8055-4a68-a463-00777506795f" providerId="ADAL" clId="{539EE392-AD44-45F4-B1FB-B51BF2FDBA5C}" dt="2024-09-05T12:37:39.659" v="6206" actId="47"/>
        <pc:sldMkLst>
          <pc:docMk/>
          <pc:sldMk cId="1812627763" sldId="420"/>
        </pc:sldMkLst>
        <pc:spChg chg="mod">
          <ac:chgData name="Gé Verbeek" userId="20d2065d-8055-4a68-a463-00777506795f" providerId="ADAL" clId="{539EE392-AD44-45F4-B1FB-B51BF2FDBA5C}" dt="2024-08-15T08:05:52.555" v="5773" actId="20577"/>
          <ac:spMkLst>
            <pc:docMk/>
            <pc:sldMk cId="1812627763" sldId="420"/>
            <ac:spMk id="5122" creationId="{80899F95-2E30-4511-922B-B88C19CF0D84}"/>
          </ac:spMkLst>
        </pc:spChg>
        <pc:spChg chg="mod">
          <ac:chgData name="Gé Verbeek" userId="20d2065d-8055-4a68-a463-00777506795f" providerId="ADAL" clId="{539EE392-AD44-45F4-B1FB-B51BF2FDBA5C}" dt="2024-08-15T08:12:35.644" v="5814" actId="20577"/>
          <ac:spMkLst>
            <pc:docMk/>
            <pc:sldMk cId="1812627763" sldId="420"/>
            <ac:spMk id="7171" creationId="{E224BC8B-2913-4038-A10D-36A485D9D174}"/>
          </ac:spMkLst>
        </pc:spChg>
      </pc:sldChg>
      <pc:sldChg chg="add del">
        <pc:chgData name="Gé Verbeek" userId="20d2065d-8055-4a68-a463-00777506795f" providerId="ADAL" clId="{539EE392-AD44-45F4-B1FB-B51BF2FDBA5C}" dt="2024-08-15T07:11:38.035" v="5473" actId="47"/>
        <pc:sldMkLst>
          <pc:docMk/>
          <pc:sldMk cId="2121089844" sldId="421"/>
        </pc:sldMkLst>
      </pc:sldChg>
      <pc:sldChg chg="addSp modSp add del mod">
        <pc:chgData name="Gé Verbeek" userId="20d2065d-8055-4a68-a463-00777506795f" providerId="ADAL" clId="{539EE392-AD44-45F4-B1FB-B51BF2FDBA5C}" dt="2024-09-13T07:39:08.192" v="6250" actId="20577"/>
        <pc:sldMkLst>
          <pc:docMk/>
          <pc:sldMk cId="3411009796" sldId="422"/>
        </pc:sldMkLst>
        <pc:spChg chg="mod">
          <ac:chgData name="Gé Verbeek" userId="20d2065d-8055-4a68-a463-00777506795f" providerId="ADAL" clId="{539EE392-AD44-45F4-B1FB-B51BF2FDBA5C}" dt="2024-09-13T07:39:08.192" v="6250" actId="20577"/>
          <ac:spMkLst>
            <pc:docMk/>
            <pc:sldMk cId="3411009796" sldId="422"/>
            <ac:spMk id="7171" creationId="{E224BC8B-2913-4038-A10D-36A485D9D174}"/>
          </ac:spMkLst>
        </pc:spChg>
        <pc:picChg chg="add mod">
          <ac:chgData name="Gé Verbeek" userId="20d2065d-8055-4a68-a463-00777506795f" providerId="ADAL" clId="{539EE392-AD44-45F4-B1FB-B51BF2FDBA5C}" dt="2024-08-15T08:20:54.823" v="5819" actId="688"/>
          <ac:picMkLst>
            <pc:docMk/>
            <pc:sldMk cId="3411009796" sldId="422"/>
            <ac:picMk id="3" creationId="{23173418-241C-04FF-7EBC-E412DC5CC5B6}"/>
          </ac:picMkLst>
        </pc:picChg>
      </pc:sldChg>
      <pc:sldChg chg="add del">
        <pc:chgData name="Gé Verbeek" userId="20d2065d-8055-4a68-a463-00777506795f" providerId="ADAL" clId="{539EE392-AD44-45F4-B1FB-B51BF2FDBA5C}" dt="2024-08-15T07:11:44.226" v="5474" actId="47"/>
        <pc:sldMkLst>
          <pc:docMk/>
          <pc:sldMk cId="3623614358" sldId="433"/>
        </pc:sldMkLst>
      </pc:sldChg>
      <pc:sldChg chg="add">
        <pc:chgData name="Gé Verbeek" userId="20d2065d-8055-4a68-a463-00777506795f" providerId="ADAL" clId="{539EE392-AD44-45F4-B1FB-B51BF2FDBA5C}" dt="2024-08-15T07:08:42.170" v="5334"/>
        <pc:sldMkLst>
          <pc:docMk/>
          <pc:sldMk cId="674670502" sldId="434"/>
        </pc:sldMkLst>
      </pc:sldChg>
      <pc:sldChg chg="add">
        <pc:chgData name="Gé Verbeek" userId="20d2065d-8055-4a68-a463-00777506795f" providerId="ADAL" clId="{539EE392-AD44-45F4-B1FB-B51BF2FDBA5C}" dt="2024-08-15T07:08:42.170" v="5334"/>
        <pc:sldMkLst>
          <pc:docMk/>
          <pc:sldMk cId="2905628086" sldId="435"/>
        </pc:sldMkLst>
      </pc:sldChg>
      <pc:sldChg chg="add">
        <pc:chgData name="Gé Verbeek" userId="20d2065d-8055-4a68-a463-00777506795f" providerId="ADAL" clId="{539EE392-AD44-45F4-B1FB-B51BF2FDBA5C}" dt="2024-08-15T07:08:42.170" v="5334"/>
        <pc:sldMkLst>
          <pc:docMk/>
          <pc:sldMk cId="2105369365" sldId="436"/>
        </pc:sldMkLst>
      </pc:sldChg>
      <pc:sldChg chg="add">
        <pc:chgData name="Gé Verbeek" userId="20d2065d-8055-4a68-a463-00777506795f" providerId="ADAL" clId="{539EE392-AD44-45F4-B1FB-B51BF2FDBA5C}" dt="2024-08-15T07:08:42.170" v="5334"/>
        <pc:sldMkLst>
          <pc:docMk/>
          <pc:sldMk cId="4163304576" sldId="437"/>
        </pc:sldMkLst>
      </pc:sldChg>
      <pc:sldChg chg="add">
        <pc:chgData name="Gé Verbeek" userId="20d2065d-8055-4a68-a463-00777506795f" providerId="ADAL" clId="{539EE392-AD44-45F4-B1FB-B51BF2FDBA5C}" dt="2024-08-15T07:08:42.170" v="5334"/>
        <pc:sldMkLst>
          <pc:docMk/>
          <pc:sldMk cId="1740872384" sldId="438"/>
        </pc:sldMkLst>
      </pc:sldChg>
      <pc:sldChg chg="add">
        <pc:chgData name="Gé Verbeek" userId="20d2065d-8055-4a68-a463-00777506795f" providerId="ADAL" clId="{539EE392-AD44-45F4-B1FB-B51BF2FDBA5C}" dt="2024-08-15T07:08:42.170" v="5334"/>
        <pc:sldMkLst>
          <pc:docMk/>
          <pc:sldMk cId="2194385231" sldId="439"/>
        </pc:sldMkLst>
      </pc:sldChg>
      <pc:sldChg chg="addSp delSp modSp add mod modAnim">
        <pc:chgData name="Gé Verbeek" userId="20d2065d-8055-4a68-a463-00777506795f" providerId="ADAL" clId="{539EE392-AD44-45F4-B1FB-B51BF2FDBA5C}" dt="2024-09-05T12:44:17.803" v="6215" actId="11"/>
        <pc:sldMkLst>
          <pc:docMk/>
          <pc:sldMk cId="3635995796" sldId="440"/>
        </pc:sldMkLst>
        <pc:spChg chg="add">
          <ac:chgData name="Gé Verbeek" userId="20d2065d-8055-4a68-a463-00777506795f" providerId="ADAL" clId="{539EE392-AD44-45F4-B1FB-B51BF2FDBA5C}" dt="2024-08-15T07:25:30.623" v="5596"/>
          <ac:spMkLst>
            <pc:docMk/>
            <pc:sldMk cId="3635995796" sldId="440"/>
            <ac:spMk id="2" creationId="{FEB074F7-EFBA-F6F0-B556-C53A56C41F2A}"/>
          </ac:spMkLst>
        </pc:spChg>
        <pc:spChg chg="add mod">
          <ac:chgData name="Gé Verbeek" userId="20d2065d-8055-4a68-a463-00777506795f" providerId="ADAL" clId="{539EE392-AD44-45F4-B1FB-B51BF2FDBA5C}" dt="2024-09-05T12:44:17.803" v="6215" actId="11"/>
          <ac:spMkLst>
            <pc:docMk/>
            <pc:sldMk cId="3635995796" sldId="440"/>
            <ac:spMk id="3" creationId="{E2214645-C963-418D-658E-5592BB4C46CD}"/>
          </ac:spMkLst>
        </pc:spChg>
        <pc:spChg chg="add">
          <ac:chgData name="Gé Verbeek" userId="20d2065d-8055-4a68-a463-00777506795f" providerId="ADAL" clId="{539EE392-AD44-45F4-B1FB-B51BF2FDBA5C}" dt="2024-08-15T07:35:51.984" v="5641"/>
          <ac:spMkLst>
            <pc:docMk/>
            <pc:sldMk cId="3635995796" sldId="440"/>
            <ac:spMk id="4" creationId="{F6C007B6-FBE8-F989-7478-15BE1B6A9A34}"/>
          </ac:spMkLst>
        </pc:spChg>
        <pc:spChg chg="mod">
          <ac:chgData name="Gé Verbeek" userId="20d2065d-8055-4a68-a463-00777506795f" providerId="ADAL" clId="{539EE392-AD44-45F4-B1FB-B51BF2FDBA5C}" dt="2024-08-15T07:37:57.343" v="5664" actId="20577"/>
          <ac:spMkLst>
            <pc:docMk/>
            <pc:sldMk cId="3635995796" sldId="440"/>
            <ac:spMk id="5122" creationId="{80899F95-2E30-4511-922B-B88C19CF0D84}"/>
          </ac:spMkLst>
        </pc:spChg>
        <pc:spChg chg="del mod">
          <ac:chgData name="Gé Verbeek" userId="20d2065d-8055-4a68-a463-00777506795f" providerId="ADAL" clId="{539EE392-AD44-45F4-B1FB-B51BF2FDBA5C}" dt="2024-08-15T07:25:47.794" v="5601"/>
          <ac:spMkLst>
            <pc:docMk/>
            <pc:sldMk cId="3635995796" sldId="440"/>
            <ac:spMk id="7171" creationId="{E224BC8B-2913-4038-A10D-36A485D9D174}"/>
          </ac:spMkLst>
        </pc:spChg>
      </pc:sldChg>
      <pc:sldChg chg="addSp modSp add mod">
        <pc:chgData name="Gé Verbeek" userId="20d2065d-8055-4a68-a463-00777506795f" providerId="ADAL" clId="{539EE392-AD44-45F4-B1FB-B51BF2FDBA5C}" dt="2024-08-15T08:22:31.497" v="5827" actId="1076"/>
        <pc:sldMkLst>
          <pc:docMk/>
          <pc:sldMk cId="3458665042" sldId="441"/>
        </pc:sldMkLst>
        <pc:picChg chg="add mod">
          <ac:chgData name="Gé Verbeek" userId="20d2065d-8055-4a68-a463-00777506795f" providerId="ADAL" clId="{539EE392-AD44-45F4-B1FB-B51BF2FDBA5C}" dt="2024-08-15T08:22:31.497" v="5827" actId="1076"/>
          <ac:picMkLst>
            <pc:docMk/>
            <pc:sldMk cId="3458665042" sldId="441"/>
            <ac:picMk id="3" creationId="{90093E9B-2E7F-16DD-FFFC-3355A0A27F68}"/>
          </ac:picMkLst>
        </pc:picChg>
      </pc:sldChg>
      <pc:sldChg chg="addSp delSp modSp new mod ord">
        <pc:chgData name="Gé Verbeek" userId="20d2065d-8055-4a68-a463-00777506795f" providerId="ADAL" clId="{539EE392-AD44-45F4-B1FB-B51BF2FDBA5C}" dt="2024-08-15T08:51:24.447" v="5988" actId="478"/>
        <pc:sldMkLst>
          <pc:docMk/>
          <pc:sldMk cId="2369154655" sldId="442"/>
        </pc:sldMkLst>
        <pc:spChg chg="mod">
          <ac:chgData name="Gé Verbeek" userId="20d2065d-8055-4a68-a463-00777506795f" providerId="ADAL" clId="{539EE392-AD44-45F4-B1FB-B51BF2FDBA5C}" dt="2024-08-15T07:49:55.627" v="5703" actId="27636"/>
          <ac:spMkLst>
            <pc:docMk/>
            <pc:sldMk cId="2369154655" sldId="442"/>
            <ac:spMk id="2" creationId="{1DA335BF-FFBA-1194-8BA9-1FB8E2DF7AC3}"/>
          </ac:spMkLst>
        </pc:spChg>
        <pc:spChg chg="del">
          <ac:chgData name="Gé Verbeek" userId="20d2065d-8055-4a68-a463-00777506795f" providerId="ADAL" clId="{539EE392-AD44-45F4-B1FB-B51BF2FDBA5C}" dt="2024-08-15T07:45:33.257" v="5687"/>
          <ac:spMkLst>
            <pc:docMk/>
            <pc:sldMk cId="2369154655" sldId="442"/>
            <ac:spMk id="3" creationId="{88DB1297-B055-A7D0-E52D-C9654B5415AC}"/>
          </ac:spMkLst>
        </pc:spChg>
        <pc:spChg chg="add del mod">
          <ac:chgData name="Gé Verbeek" userId="20d2065d-8055-4a68-a463-00777506795f" providerId="ADAL" clId="{539EE392-AD44-45F4-B1FB-B51BF2FDBA5C}" dt="2024-08-15T08:51:24.447" v="5988" actId="478"/>
          <ac:spMkLst>
            <pc:docMk/>
            <pc:sldMk cId="2369154655" sldId="442"/>
            <ac:spMk id="8" creationId="{4B2629B3-1B90-EE8D-8004-BA98473E97CD}"/>
          </ac:spMkLst>
        </pc:spChg>
        <pc:picChg chg="add del mod">
          <ac:chgData name="Gé Verbeek" userId="20d2065d-8055-4a68-a463-00777506795f" providerId="ADAL" clId="{539EE392-AD44-45F4-B1FB-B51BF2FDBA5C}" dt="2024-08-15T08:51:24.447" v="5988" actId="478"/>
          <ac:picMkLst>
            <pc:docMk/>
            <pc:sldMk cId="2369154655" sldId="442"/>
            <ac:picMk id="4" creationId="{AE91A2A8-26B8-F7F3-B4CA-3DA142680116}"/>
          </ac:picMkLst>
        </pc:picChg>
        <pc:picChg chg="add mod">
          <ac:chgData name="Gé Verbeek" userId="20d2065d-8055-4a68-a463-00777506795f" providerId="ADAL" clId="{539EE392-AD44-45F4-B1FB-B51BF2FDBA5C}" dt="2024-08-15T07:48:33.537" v="5696" actId="1076"/>
          <ac:picMkLst>
            <pc:docMk/>
            <pc:sldMk cId="2369154655" sldId="442"/>
            <ac:picMk id="6" creationId="{C44D2F3B-3E77-4F02-FD78-8ED43DA2E779}"/>
          </ac:picMkLst>
        </pc:picChg>
        <pc:picChg chg="add del mod ord">
          <ac:chgData name="Gé Verbeek" userId="20d2065d-8055-4a68-a463-00777506795f" providerId="ADAL" clId="{539EE392-AD44-45F4-B1FB-B51BF2FDBA5C}" dt="2024-08-15T08:51:23.374" v="5987" actId="22"/>
          <ac:picMkLst>
            <pc:docMk/>
            <pc:sldMk cId="2369154655" sldId="442"/>
            <ac:picMk id="10" creationId="{8E66E4F4-9ABD-A485-CB73-95FAC434D655}"/>
          </ac:picMkLst>
        </pc:picChg>
      </pc:sldChg>
      <pc:sldChg chg="addSp delSp modSp new mod modAnim">
        <pc:chgData name="Gé Verbeek" userId="20d2065d-8055-4a68-a463-00777506795f" providerId="ADAL" clId="{539EE392-AD44-45F4-B1FB-B51BF2FDBA5C}" dt="2024-08-15T11:56:41.399" v="6068" actId="14100"/>
        <pc:sldMkLst>
          <pc:docMk/>
          <pc:sldMk cId="2231768348" sldId="443"/>
        </pc:sldMkLst>
        <pc:spChg chg="del">
          <ac:chgData name="Gé Verbeek" userId="20d2065d-8055-4a68-a463-00777506795f" providerId="ADAL" clId="{539EE392-AD44-45F4-B1FB-B51BF2FDBA5C}" dt="2024-08-15T11:56:22.398" v="6064"/>
          <ac:spMkLst>
            <pc:docMk/>
            <pc:sldMk cId="2231768348" sldId="443"/>
            <ac:spMk id="3" creationId="{4D84BD2A-7B3B-4ABC-7455-5702B2E6A723}"/>
          </ac:spMkLst>
        </pc:spChg>
        <pc:picChg chg="add mod">
          <ac:chgData name="Gé Verbeek" userId="20d2065d-8055-4a68-a463-00777506795f" providerId="ADAL" clId="{539EE392-AD44-45F4-B1FB-B51BF2FDBA5C}" dt="2024-08-15T11:56:41.399" v="6068" actId="14100"/>
          <ac:picMkLst>
            <pc:docMk/>
            <pc:sldMk cId="2231768348" sldId="443"/>
            <ac:picMk id="4" creationId="{450D9101-CE7A-1D66-96AC-88731CCDD60F}"/>
          </ac:picMkLst>
        </pc:picChg>
      </pc:sldChg>
      <pc:sldChg chg="addSp delSp modSp new del mod modAnim">
        <pc:chgData name="Gé Verbeek" userId="20d2065d-8055-4a68-a463-00777506795f" providerId="ADAL" clId="{539EE392-AD44-45F4-B1FB-B51BF2FDBA5C}" dt="2024-09-05T12:37:39.659" v="6206" actId="47"/>
        <pc:sldMkLst>
          <pc:docMk/>
          <pc:sldMk cId="2358805942" sldId="444"/>
        </pc:sldMkLst>
        <pc:spChg chg="del">
          <ac:chgData name="Gé Verbeek" userId="20d2065d-8055-4a68-a463-00777506795f" providerId="ADAL" clId="{539EE392-AD44-45F4-B1FB-B51BF2FDBA5C}" dt="2024-08-15T12:40:11.473" v="6070"/>
          <ac:spMkLst>
            <pc:docMk/>
            <pc:sldMk cId="2358805942" sldId="444"/>
            <ac:spMk id="3" creationId="{0845FB3F-2FCA-8E11-9B58-1626104D15DD}"/>
          </ac:spMkLst>
        </pc:spChg>
        <pc:picChg chg="add mod">
          <ac:chgData name="Gé Verbeek" userId="20d2065d-8055-4a68-a463-00777506795f" providerId="ADAL" clId="{539EE392-AD44-45F4-B1FB-B51BF2FDBA5C}" dt="2024-08-15T12:40:21.876" v="6072" actId="14100"/>
          <ac:picMkLst>
            <pc:docMk/>
            <pc:sldMk cId="2358805942" sldId="444"/>
            <ac:picMk id="4" creationId="{BCB234A4-22AB-7B80-E98B-2AF82EC56D4E}"/>
          </ac:picMkLst>
        </pc:picChg>
      </pc:sldChg>
      <pc:sldChg chg="addSp delSp modSp new del mod modAnim">
        <pc:chgData name="Gé Verbeek" userId="20d2065d-8055-4a68-a463-00777506795f" providerId="ADAL" clId="{539EE392-AD44-45F4-B1FB-B51BF2FDBA5C}" dt="2024-09-05T12:37:39.659" v="6206" actId="47"/>
        <pc:sldMkLst>
          <pc:docMk/>
          <pc:sldMk cId="1122455869" sldId="445"/>
        </pc:sldMkLst>
        <pc:spChg chg="mod">
          <ac:chgData name="Gé Verbeek" userId="20d2065d-8055-4a68-a463-00777506795f" providerId="ADAL" clId="{539EE392-AD44-45F4-B1FB-B51BF2FDBA5C}" dt="2024-08-15T13:09:02.249" v="6106" actId="20577"/>
          <ac:spMkLst>
            <pc:docMk/>
            <pc:sldMk cId="1122455869" sldId="445"/>
            <ac:spMk id="2" creationId="{290B3106-153C-4E5D-57D1-418200B55A6D}"/>
          </ac:spMkLst>
        </pc:spChg>
        <pc:spChg chg="del">
          <ac:chgData name="Gé Verbeek" userId="20d2065d-8055-4a68-a463-00777506795f" providerId="ADAL" clId="{539EE392-AD44-45F4-B1FB-B51BF2FDBA5C}" dt="2024-08-15T13:08:35.448" v="6074"/>
          <ac:spMkLst>
            <pc:docMk/>
            <pc:sldMk cId="1122455869" sldId="445"/>
            <ac:spMk id="3" creationId="{59B300BB-E0DB-4432-A40C-E49E2774648A}"/>
          </ac:spMkLst>
        </pc:spChg>
        <pc:picChg chg="add mod">
          <ac:chgData name="Gé Verbeek" userId="20d2065d-8055-4a68-a463-00777506795f" providerId="ADAL" clId="{539EE392-AD44-45F4-B1FB-B51BF2FDBA5C}" dt="2024-08-15T13:08:39.919" v="6075" actId="14100"/>
          <ac:picMkLst>
            <pc:docMk/>
            <pc:sldMk cId="1122455869" sldId="445"/>
            <ac:picMk id="4" creationId="{2B7E6CC9-505E-4209-0F32-A6A9B5C0B1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13-9-2024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13-9-2024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01279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312059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40907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40319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57701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157370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175902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85352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355438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67009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224501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731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55275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43066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84872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ideo" Target="https://www.youtube.com/embed/44P3Ap7R6fw?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plant?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44456" cy="4738260"/>
          </a:xfrm>
        </p:spPr>
        <p:txBody>
          <a:bodyPr>
            <a:normAutofit/>
          </a:bodyPr>
          <a:lstStyle/>
          <a:p>
            <a:pPr indent="0">
              <a:buNone/>
              <a:defRPr/>
            </a:pPr>
            <a:r>
              <a:rPr lang="nl-NL" dirty="0"/>
              <a:t>Ze onderscheiden zich door een aantal kenmerkende eigenschappen:</a:t>
            </a:r>
          </a:p>
          <a:p>
            <a:pPr indent="0">
              <a:buNone/>
              <a:defRPr/>
            </a:pPr>
            <a:endParaRPr lang="nl-NL" dirty="0"/>
          </a:p>
          <a:p>
            <a:pPr marL="342900" indent="-342900">
              <a:defRPr/>
            </a:pPr>
            <a:r>
              <a:rPr lang="nl-NL" b="1" dirty="0"/>
              <a:t>Celwanden</a:t>
            </a:r>
            <a:r>
              <a:rPr lang="nl-NL" dirty="0"/>
              <a:t>.</a:t>
            </a:r>
          </a:p>
          <a:p>
            <a:pPr marL="342900" indent="-342900">
              <a:defRPr/>
            </a:pPr>
            <a:r>
              <a:rPr lang="nl-NL" b="1" dirty="0"/>
              <a:t>Chloroplasten</a:t>
            </a:r>
            <a:r>
              <a:rPr lang="nl-NL" dirty="0"/>
              <a:t>.</a:t>
            </a:r>
          </a:p>
          <a:p>
            <a:pPr marL="342900" indent="-342900">
              <a:defRPr/>
            </a:pPr>
            <a:r>
              <a:rPr lang="nl-NL" b="1" dirty="0" err="1"/>
              <a:t>Meercelligheid</a:t>
            </a:r>
            <a:endParaRPr lang="nl-NL" b="1" dirty="0"/>
          </a:p>
          <a:p>
            <a:pPr marL="342900" indent="-342900">
              <a:defRPr/>
            </a:pPr>
            <a:r>
              <a:rPr lang="nl-NL" b="1" dirty="0"/>
              <a:t>Niet-beweeglijk</a:t>
            </a:r>
            <a:r>
              <a:rPr lang="nl-NL" dirty="0"/>
              <a:t> </a:t>
            </a:r>
          </a:p>
          <a:p>
            <a:pPr marL="342900" indent="-342900">
              <a:defRPr/>
            </a:pPr>
            <a:r>
              <a:rPr lang="nl-NL" b="1" dirty="0"/>
              <a:t>Levenscycli met afwisseling van generaties</a:t>
            </a:r>
            <a:endParaRPr lang="nl-NL" dirty="0"/>
          </a:p>
        </p:txBody>
      </p:sp>
      <p:pic>
        <p:nvPicPr>
          <p:cNvPr id="3" name="Afbeelding 2">
            <a:extLst>
              <a:ext uri="{FF2B5EF4-FFF2-40B4-BE49-F238E27FC236}">
                <a16:creationId xmlns:a16="http://schemas.microsoft.com/office/drawing/2014/main" id="{5CFA8924-9442-DA18-7D75-B32ABC5C8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0069" y="3918496"/>
            <a:ext cx="4292821" cy="2730640"/>
          </a:xfrm>
          <a:prstGeom prst="rect">
            <a:avLst/>
          </a:prstGeom>
        </p:spPr>
      </p:pic>
    </p:spTree>
    <p:extLst>
      <p:ext uri="{BB962C8B-B14F-4D97-AF65-F5344CB8AC3E}">
        <p14:creationId xmlns:p14="http://schemas.microsoft.com/office/powerpoint/2010/main" val="4163304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fade">
                                      <p:cBhvr>
                                        <p:cTn id="24" dur="1000"/>
                                        <p:tgtEl>
                                          <p:spTgt spid="7171">
                                            <p:txEl>
                                              <p:pRg st="5" end="5"/>
                                            </p:txEl>
                                          </p:spTgt>
                                        </p:tgtEl>
                                      </p:cBhvr>
                                    </p:animEffect>
                                    <p:anim calcmode="lin" valueType="num">
                                      <p:cBhvr>
                                        <p:cTn id="2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fade">
                                      <p:cBhvr>
                                        <p:cTn id="29" dur="1000"/>
                                        <p:tgtEl>
                                          <p:spTgt spid="7171">
                                            <p:txEl>
                                              <p:pRg st="6" end="6"/>
                                            </p:txEl>
                                          </p:spTgt>
                                        </p:tgtEl>
                                      </p:cBhvr>
                                    </p:animEffect>
                                    <p:anim calcmode="lin" valueType="num">
                                      <p:cBhvr>
                                        <p:cTn id="3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plant?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404376" cy="4738260"/>
          </a:xfrm>
        </p:spPr>
        <p:txBody>
          <a:bodyPr>
            <a:normAutofit/>
          </a:bodyPr>
          <a:lstStyle/>
          <a:p>
            <a:pPr indent="0">
              <a:buNone/>
              <a:defRPr/>
            </a:pPr>
            <a:r>
              <a:rPr lang="nl-NL" dirty="0"/>
              <a:t>Planten omvatten een breed scala aan organismen, van mossen, varens en coniferen tot bloeiende planten en bomen.</a:t>
            </a:r>
          </a:p>
          <a:p>
            <a:pPr indent="0">
              <a:buNone/>
              <a:defRPr/>
            </a:pPr>
            <a:endParaRPr lang="nl-NL" dirty="0"/>
          </a:p>
          <a:p>
            <a:pPr indent="0">
              <a:buNone/>
              <a:defRPr/>
            </a:pPr>
            <a:r>
              <a:rPr lang="nl-NL" dirty="0"/>
              <a:t>Ze spelen een </a:t>
            </a:r>
            <a:r>
              <a:rPr lang="nl-NL" b="1" i="1" dirty="0"/>
              <a:t>cruciale</a:t>
            </a:r>
            <a:r>
              <a:rPr lang="nl-NL" dirty="0"/>
              <a:t> rol in ecosystemen, onder andere door zuurstof te produceren, koolstofdioxide op te nemen.</a:t>
            </a:r>
          </a:p>
          <a:p>
            <a:pPr indent="0">
              <a:buNone/>
              <a:defRPr/>
            </a:pPr>
            <a:endParaRPr lang="nl-NL" dirty="0"/>
          </a:p>
          <a:p>
            <a:pPr indent="0">
              <a:buNone/>
              <a:defRPr/>
            </a:pPr>
            <a:r>
              <a:rPr lang="nl-NL" dirty="0"/>
              <a:t>Planten fungeren als </a:t>
            </a:r>
            <a:r>
              <a:rPr lang="nl-NL" b="1" i="1" dirty="0"/>
              <a:t>primaire</a:t>
            </a:r>
            <a:r>
              <a:rPr lang="nl-NL" dirty="0"/>
              <a:t> producenten in voedselketens.</a:t>
            </a:r>
          </a:p>
        </p:txBody>
      </p:sp>
      <p:pic>
        <p:nvPicPr>
          <p:cNvPr id="3" name="Afbeelding 2">
            <a:extLst>
              <a:ext uri="{FF2B5EF4-FFF2-40B4-BE49-F238E27FC236}">
                <a16:creationId xmlns:a16="http://schemas.microsoft.com/office/drawing/2014/main" id="{5A1ED461-82FC-322D-C32D-4DAEF495A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9269" y="4127360"/>
            <a:ext cx="4292821" cy="2730640"/>
          </a:xfrm>
          <a:prstGeom prst="rect">
            <a:avLst/>
          </a:prstGeom>
        </p:spPr>
      </p:pic>
    </p:spTree>
    <p:extLst>
      <p:ext uri="{BB962C8B-B14F-4D97-AF65-F5344CB8AC3E}">
        <p14:creationId xmlns:p14="http://schemas.microsoft.com/office/powerpoint/2010/main" val="17408723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 bestaat een plant uit?</a:t>
            </a:r>
          </a:p>
        </p:txBody>
      </p:sp>
      <p:sp>
        <p:nvSpPr>
          <p:cNvPr id="2" name="Rectangle 1">
            <a:extLst>
              <a:ext uri="{FF2B5EF4-FFF2-40B4-BE49-F238E27FC236}">
                <a16:creationId xmlns:a16="http://schemas.microsoft.com/office/drawing/2014/main" id="{B26007B3-51C9-0982-5FDA-BEA4FF715AFA}"/>
              </a:ext>
            </a:extLst>
          </p:cNvPr>
          <p:cNvSpPr>
            <a:spLocks noGrp="1" noChangeArrowheads="1"/>
          </p:cNvSpPr>
          <p:nvPr>
            <p:ph idx="1"/>
          </p:nvPr>
        </p:nvSpPr>
        <p:spPr bwMode="auto">
          <a:xfrm>
            <a:off x="1079500" y="2063909"/>
            <a:ext cx="970026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rPr>
              <a:t>Een plant bestaat uit verschillende onderdelen die elk specifieke functies vervullen.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rPr>
              <a:t>Hier zijn de belangrijkste componenten van een plant: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Wortels:</a:t>
            </a: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Stengels:</a:t>
            </a: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Bladeren:</a:t>
            </a: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Bloemen:</a:t>
            </a: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Vruchten:</a:t>
            </a:r>
            <a:endParaRPr kumimoji="0" lang="nl-NL" altLang="nl-NL"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pPr>
            <a:r>
              <a:rPr kumimoji="0" lang="nl-NL" altLang="nl-NL" b="1" i="0" u="none" strike="noStrike" cap="none" normalizeH="0" baseline="0" dirty="0">
                <a:ln>
                  <a:noFill/>
                </a:ln>
                <a:solidFill>
                  <a:schemeClr val="tx1"/>
                </a:solidFill>
                <a:effectLst/>
                <a:latin typeface="Arial" panose="020B0604020202020204" pitchFamily="34" charset="0"/>
              </a:rPr>
              <a:t>Zaden:</a:t>
            </a:r>
            <a:endParaRPr kumimoji="0" lang="nl-NL" altLang="nl-NL"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4" name="Afbeelding 3">
            <a:extLst>
              <a:ext uri="{FF2B5EF4-FFF2-40B4-BE49-F238E27FC236}">
                <a16:creationId xmlns:a16="http://schemas.microsoft.com/office/drawing/2014/main" id="{DD1271C8-8688-EBD1-B288-9E732031F0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3915361"/>
            <a:ext cx="3556705" cy="2470625"/>
          </a:xfrm>
          <a:prstGeom prst="rect">
            <a:avLst/>
          </a:prstGeom>
        </p:spPr>
      </p:pic>
    </p:spTree>
    <p:extLst>
      <p:ext uri="{BB962C8B-B14F-4D97-AF65-F5344CB8AC3E}">
        <p14:creationId xmlns:p14="http://schemas.microsoft.com/office/powerpoint/2010/main" val="2194385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anim calcmode="lin" valueType="num">
                                      <p:cBhvr>
                                        <p:cTn id="3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1000"/>
                                        <p:tgtEl>
                                          <p:spTgt spid="2">
                                            <p:txEl>
                                              <p:pRg st="9" end="9"/>
                                            </p:txEl>
                                          </p:spTgt>
                                        </p:tgtEl>
                                      </p:cBhvr>
                                    </p:animEffect>
                                    <p:anim calcmode="lin" valueType="num">
                                      <p:cBhvr>
                                        <p:cTn id="4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 is een cel?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271674" cy="4738260"/>
          </a:xfrm>
        </p:spPr>
        <p:txBody>
          <a:bodyPr>
            <a:normAutofit lnSpcReduction="10000"/>
          </a:bodyPr>
          <a:lstStyle/>
          <a:p>
            <a:pPr indent="0">
              <a:buNone/>
              <a:defRPr/>
            </a:pPr>
            <a:r>
              <a:rPr lang="nl-NL" dirty="0"/>
              <a:t>Een cel is de kleinste eenheid van leven in een organisme. Het is de bouwsteen waaruit alle levende wezens zijn opgebouwd. </a:t>
            </a:r>
          </a:p>
          <a:p>
            <a:pPr indent="0">
              <a:buNone/>
              <a:defRPr/>
            </a:pPr>
            <a:endParaRPr lang="nl-NL" dirty="0"/>
          </a:p>
          <a:p>
            <a:pPr indent="0">
              <a:buNone/>
              <a:defRPr/>
            </a:pPr>
            <a:r>
              <a:rPr lang="nl-NL" dirty="0"/>
              <a:t>Er zijn twee hoofdtypen cellen:</a:t>
            </a:r>
          </a:p>
          <a:p>
            <a:pPr indent="0">
              <a:buNone/>
              <a:defRPr/>
            </a:pPr>
            <a:endParaRPr lang="nl-NL" dirty="0"/>
          </a:p>
          <a:p>
            <a:pPr indent="0">
              <a:buNone/>
              <a:defRPr/>
            </a:pPr>
            <a:r>
              <a:rPr lang="nl-NL" b="1" dirty="0"/>
              <a:t>Eencellige organismen</a:t>
            </a:r>
            <a:r>
              <a:rPr lang="nl-NL" dirty="0"/>
              <a:t>: Deze bestaan uit slechts één cel en kunnen zelfstandig functioneren, zoals bacteriën en eencellige algen.</a:t>
            </a:r>
          </a:p>
          <a:p>
            <a:pPr indent="0">
              <a:buNone/>
              <a:defRPr/>
            </a:pPr>
            <a:endParaRPr lang="nl-NL" dirty="0"/>
          </a:p>
          <a:p>
            <a:pPr indent="0">
              <a:buNone/>
              <a:defRPr/>
            </a:pPr>
            <a:r>
              <a:rPr lang="nl-NL" b="1" dirty="0"/>
              <a:t>Meercellige organismen</a:t>
            </a:r>
            <a:r>
              <a:rPr lang="nl-NL" dirty="0"/>
              <a:t>: Deze bestaan uit vele cellen die samenwerken om een volledig organisme te vormen, zoals mensen, dieren en planten.</a:t>
            </a:r>
          </a:p>
        </p:txBody>
      </p:sp>
      <p:pic>
        <p:nvPicPr>
          <p:cNvPr id="2" name="Afbeelding 1">
            <a:extLst>
              <a:ext uri="{FF2B5EF4-FFF2-40B4-BE49-F238E27FC236}">
                <a16:creationId xmlns:a16="http://schemas.microsoft.com/office/drawing/2014/main" id="{57BBCECE-FB76-D444-9C67-0160D6E8E0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3598" y="203798"/>
            <a:ext cx="2237427" cy="1228451"/>
          </a:xfrm>
          <a:prstGeom prst="rect">
            <a:avLst/>
          </a:prstGeom>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6" end="6"/>
                                            </p:txEl>
                                          </p:spTgt>
                                        </p:tgtEl>
                                        <p:attrNameLst>
                                          <p:attrName>style.visibility</p:attrName>
                                        </p:attrNameLst>
                                      </p:cBhvr>
                                      <p:to>
                                        <p:strVal val="visible"/>
                                      </p:to>
                                    </p:set>
                                    <p:animEffect transition="in" filter="fade">
                                      <p:cBhvr>
                                        <p:cTn id="14" dur="1000"/>
                                        <p:tgtEl>
                                          <p:spTgt spid="7171">
                                            <p:txEl>
                                              <p:pRg st="6" end="6"/>
                                            </p:txEl>
                                          </p:spTgt>
                                        </p:tgtEl>
                                      </p:cBhvr>
                                    </p:animEffect>
                                    <p:anim calcmode="lin" valueType="num">
                                      <p:cBhvr>
                                        <p:cTn id="15"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 bestaat een cel 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70218" cy="4738260"/>
          </a:xfrm>
        </p:spPr>
        <p:txBody>
          <a:bodyPr>
            <a:normAutofit/>
          </a:bodyPr>
          <a:lstStyle/>
          <a:p>
            <a:pPr indent="0">
              <a:buNone/>
              <a:defRPr/>
            </a:pPr>
            <a:r>
              <a:rPr lang="nl-NL" dirty="0"/>
              <a:t>Elke cel bestaat uit verschillende onderdelen, waaronder:</a:t>
            </a:r>
          </a:p>
          <a:p>
            <a:pPr indent="0">
              <a:buNone/>
              <a:defRPr/>
            </a:pPr>
            <a:endParaRPr lang="nl-NL" dirty="0"/>
          </a:p>
          <a:p>
            <a:pPr marL="342900" indent="-342900">
              <a:defRPr/>
            </a:pPr>
            <a:r>
              <a:rPr lang="nl-NL" b="1" dirty="0"/>
              <a:t>Celwand</a:t>
            </a:r>
            <a:r>
              <a:rPr lang="nl-NL" dirty="0"/>
              <a:t> (bij planten en sommige andere organismen): Biedt structuur en bescherming.</a:t>
            </a:r>
          </a:p>
          <a:p>
            <a:pPr marL="342900" indent="-342900">
              <a:defRPr/>
            </a:pPr>
            <a:r>
              <a:rPr lang="nl-NL" b="1" dirty="0"/>
              <a:t>Celmembraan</a:t>
            </a:r>
            <a:r>
              <a:rPr lang="nl-NL" dirty="0"/>
              <a:t>: Regelt de in- en uitwisseling van stoffen tussen de cel en zijn omgeving.</a:t>
            </a:r>
          </a:p>
          <a:p>
            <a:pPr marL="342900" indent="-342900">
              <a:defRPr/>
            </a:pPr>
            <a:r>
              <a:rPr lang="nl-NL" b="1" dirty="0"/>
              <a:t>Cytoplasma</a:t>
            </a:r>
            <a:r>
              <a:rPr lang="nl-NL" dirty="0"/>
              <a:t>: Een gelachtige substantie waarin de organellen zich bevinden.</a:t>
            </a:r>
          </a:p>
          <a:p>
            <a:pPr marL="342900" indent="-342900">
              <a:defRPr/>
            </a:pPr>
            <a:r>
              <a:rPr lang="nl-NL" b="1" dirty="0"/>
              <a:t>Kern</a:t>
            </a:r>
            <a:r>
              <a:rPr lang="nl-NL" dirty="0"/>
              <a:t>: Bevat het genetisch materiaal (DNA) en regelt de </a:t>
            </a:r>
            <a:r>
              <a:rPr lang="nl-NL" dirty="0" err="1"/>
              <a:t>celactiviteiten</a:t>
            </a:r>
            <a:r>
              <a:rPr lang="nl-NL" dirty="0"/>
              <a:t>.</a:t>
            </a:r>
          </a:p>
          <a:p>
            <a:pPr marL="342900" indent="-342900">
              <a:defRPr/>
            </a:pPr>
            <a:r>
              <a:rPr lang="nl-NL" b="1" dirty="0"/>
              <a:t>Organellen</a:t>
            </a:r>
            <a:r>
              <a:rPr lang="nl-NL" dirty="0"/>
              <a:t>: Speciale structuren binnen de cel met specifieke functies, zoals mitochondriën (energieproductie), </a:t>
            </a:r>
          </a:p>
        </p:txBody>
      </p:sp>
      <p:pic>
        <p:nvPicPr>
          <p:cNvPr id="2" name="Afbeelding 1">
            <a:extLst>
              <a:ext uri="{FF2B5EF4-FFF2-40B4-BE49-F238E27FC236}">
                <a16:creationId xmlns:a16="http://schemas.microsoft.com/office/drawing/2014/main" id="{FD25E43A-2F15-3DD1-21BF-76F824DC5F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041" y="73170"/>
            <a:ext cx="3112630" cy="1708978"/>
          </a:xfrm>
          <a:prstGeom prst="rect">
            <a:avLst/>
          </a:prstGeom>
        </p:spPr>
      </p:pic>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9859071" cy="996950"/>
          </a:xfrm>
        </p:spPr>
        <p:txBody>
          <a:bodyPr>
            <a:normAutofit fontScale="90000"/>
          </a:bodyPr>
          <a:lstStyle/>
          <a:p>
            <a:pPr eaLnBrk="1" hangingPunct="1"/>
            <a:r>
              <a:rPr lang="nl-NL" altLang="nl-NL" b="1" dirty="0"/>
              <a:t>Wat is het verschil tussen een plantaardige cel en een dierlijke cel?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242868"/>
            <a:ext cx="6651494" cy="4406268"/>
          </a:xfrm>
        </p:spPr>
        <p:txBody>
          <a:bodyPr>
            <a:normAutofit/>
          </a:bodyPr>
          <a:lstStyle/>
          <a:p>
            <a:pPr indent="0">
              <a:buNone/>
              <a:defRPr/>
            </a:pPr>
            <a:r>
              <a:rPr lang="nl-NL" dirty="0"/>
              <a:t>Plantaardige en dierlijke cellen hebben veel gemeen, zoals de basisstructuren zoals het celmembraan, cytoplasma, en kern. </a:t>
            </a:r>
          </a:p>
          <a:p>
            <a:pPr indent="0">
              <a:buNone/>
              <a:defRPr/>
            </a:pPr>
            <a:endParaRPr lang="nl-NL" dirty="0"/>
          </a:p>
          <a:p>
            <a:pPr indent="0">
              <a:buNone/>
              <a:defRPr/>
            </a:pPr>
            <a:r>
              <a:rPr lang="nl-NL" dirty="0"/>
              <a:t>Toch zijn er enkele belangrijke verschillen tussen hen, vooral in hun structuren en functies:</a:t>
            </a:r>
          </a:p>
        </p:txBody>
      </p:sp>
      <p:pic>
        <p:nvPicPr>
          <p:cNvPr id="3" name="Afbeelding 2">
            <a:extLst>
              <a:ext uri="{FF2B5EF4-FFF2-40B4-BE49-F238E27FC236}">
                <a16:creationId xmlns:a16="http://schemas.microsoft.com/office/drawing/2014/main" id="{83D57238-3A4B-F89E-D252-E4AE6EDC0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8721" y="4842588"/>
            <a:ext cx="3213226" cy="1806548"/>
          </a:xfrm>
          <a:prstGeom prst="rect">
            <a:avLst/>
          </a:prstGeom>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9859071" cy="996950"/>
          </a:xfrm>
        </p:spPr>
        <p:txBody>
          <a:bodyPr>
            <a:normAutofit fontScale="90000"/>
          </a:bodyPr>
          <a:lstStyle/>
          <a:p>
            <a:pPr eaLnBrk="1" hangingPunct="1"/>
            <a:r>
              <a:rPr lang="nl-NL" altLang="nl-NL" b="1" dirty="0"/>
              <a:t>Wat is het verschil tussen een plantaardige cel en een dierlijke cel?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854679"/>
            <a:ext cx="9030934" cy="4794457"/>
          </a:xfrm>
        </p:spPr>
        <p:txBody>
          <a:bodyPr>
            <a:normAutofit fontScale="70000" lnSpcReduction="20000"/>
          </a:bodyPr>
          <a:lstStyle/>
          <a:p>
            <a:pPr marL="457200" indent="-457200">
              <a:buFont typeface="+mj-lt"/>
              <a:buAutoNum type="arabicPeriod"/>
              <a:defRPr/>
            </a:pPr>
            <a:r>
              <a:rPr lang="nl-NL" sz="2900" b="1" dirty="0">
                <a:solidFill>
                  <a:srgbClr val="00B050"/>
                </a:solidFill>
              </a:rPr>
              <a:t>Celwand:</a:t>
            </a:r>
            <a:br>
              <a:rPr lang="nl-NL" dirty="0"/>
            </a:br>
            <a:r>
              <a:rPr lang="nl-NL" b="1" i="1" dirty="0"/>
              <a:t>Plantaardige cel</a:t>
            </a:r>
            <a:r>
              <a:rPr lang="nl-NL" dirty="0"/>
              <a:t>: Heeft een celwand die voornamelijk uit cellulose bestaat. Deze wand biedt extra stevigheid en bescherming en helpt de cel zijn vorm te behouden.</a:t>
            </a:r>
            <a:br>
              <a:rPr lang="nl-NL" dirty="0"/>
            </a:br>
            <a:r>
              <a:rPr lang="nl-NL" b="1" i="1" dirty="0"/>
              <a:t>Dierlijke cel</a:t>
            </a:r>
            <a:r>
              <a:rPr lang="nl-NL" dirty="0"/>
              <a:t>: Heeft geen celwand, alleen een celmembraan. Dit maakt de celwand flexibeler en beweeglijker.</a:t>
            </a:r>
          </a:p>
          <a:p>
            <a:pPr marL="457200" indent="-457200">
              <a:buFont typeface="+mj-lt"/>
              <a:buAutoNum type="arabicPeriod"/>
              <a:defRPr/>
            </a:pPr>
            <a:r>
              <a:rPr lang="nl-NL" sz="2900" b="1" dirty="0">
                <a:solidFill>
                  <a:srgbClr val="00B050"/>
                </a:solidFill>
              </a:rPr>
              <a:t>Chloroplasten:</a:t>
            </a:r>
            <a:br>
              <a:rPr lang="nl-NL" dirty="0"/>
            </a:br>
            <a:r>
              <a:rPr lang="nl-NL" b="1" i="1" dirty="0"/>
              <a:t>Plantaardige cel</a:t>
            </a:r>
            <a:r>
              <a:rPr lang="nl-NL" dirty="0"/>
              <a:t>: Bevat chloroplasten, die chlorofyl bevatten en essentieel zijn voor fotosynthese, het proces waarbij lichtenergie wordt omgezet in chemische energie om voedsel te maken.</a:t>
            </a:r>
            <a:br>
              <a:rPr lang="nl-NL" dirty="0"/>
            </a:br>
            <a:r>
              <a:rPr lang="nl-NL" b="1" i="1" dirty="0"/>
              <a:t>Dierlijke cel</a:t>
            </a:r>
            <a:r>
              <a:rPr lang="nl-NL" dirty="0"/>
              <a:t>: Bevat geen chloroplasten en kan geen fotosynthese uitvoeren.</a:t>
            </a:r>
          </a:p>
          <a:p>
            <a:pPr marL="457200" indent="-457200">
              <a:buFont typeface="+mj-lt"/>
              <a:buAutoNum type="arabicPeriod"/>
              <a:defRPr/>
            </a:pPr>
            <a:r>
              <a:rPr lang="nl-NL" sz="2900" b="1" dirty="0">
                <a:solidFill>
                  <a:srgbClr val="00B050"/>
                </a:solidFill>
              </a:rPr>
              <a:t>Vacuole:</a:t>
            </a:r>
            <a:br>
              <a:rPr lang="nl-NL" dirty="0"/>
            </a:br>
            <a:r>
              <a:rPr lang="nl-NL" b="1" i="1" dirty="0"/>
              <a:t>Plantaardige cel</a:t>
            </a:r>
            <a:r>
              <a:rPr lang="nl-NL" dirty="0"/>
              <a:t>: Heeft vaak een grote centrale vacuole die helpt bij het handhaven van de turgordruk (de druk die de cel inhoud tegen de celwand duwt), opslag van voedingsstoffen, en afvalstoffen.</a:t>
            </a:r>
            <a:br>
              <a:rPr lang="nl-NL" dirty="0"/>
            </a:br>
            <a:r>
              <a:rPr lang="nl-NL" b="1" i="1" dirty="0"/>
              <a:t>Dierlijke cel</a:t>
            </a:r>
            <a:r>
              <a:rPr lang="nl-NL" dirty="0"/>
              <a:t>: Bevat vaak kleinere vacuolen (als ze al aanwezig zijn) die voornamelijk dienen voor opslag en afvalverwerking, maar ze zijn niet zo prominent als in plantaardige cellen.</a:t>
            </a:r>
          </a:p>
          <a:p>
            <a:pPr marL="457200" indent="-457200">
              <a:buFont typeface="+mj-lt"/>
              <a:buAutoNum type="arabicPeriod"/>
              <a:defRPr/>
            </a:pPr>
            <a:r>
              <a:rPr lang="nl-NL" sz="2900" b="1" dirty="0">
                <a:solidFill>
                  <a:srgbClr val="00B050"/>
                </a:solidFill>
              </a:rPr>
              <a:t>Kleurstoffen:</a:t>
            </a:r>
            <a:br>
              <a:rPr lang="nl-NL" dirty="0"/>
            </a:br>
            <a:r>
              <a:rPr lang="nl-NL" b="1" i="1" dirty="0"/>
              <a:t>Plantaardige cel</a:t>
            </a:r>
            <a:r>
              <a:rPr lang="nl-NL" dirty="0"/>
              <a:t>: Kan verschillende kleurstoffen zoals chlorofyl en carotenoïden bevatten die helpen bij fotosynthese en kleur geven aan de plant.</a:t>
            </a:r>
            <a:br>
              <a:rPr lang="nl-NL" dirty="0"/>
            </a:br>
            <a:r>
              <a:rPr lang="nl-NL" b="1" i="1" dirty="0"/>
              <a:t>Dierlijke cel</a:t>
            </a:r>
            <a:r>
              <a:rPr lang="nl-NL" dirty="0"/>
              <a:t>: Bevat geen chlorofyl of andere kleurstoffen die betrokken zijn bij fotosynthese.</a:t>
            </a:r>
          </a:p>
        </p:txBody>
      </p:sp>
    </p:spTree>
    <p:extLst>
      <p:ext uri="{BB962C8B-B14F-4D97-AF65-F5344CB8AC3E}">
        <p14:creationId xmlns:p14="http://schemas.microsoft.com/office/powerpoint/2010/main" val="36852902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335BF-FFBA-1194-8BA9-1FB8E2DF7AC3}"/>
              </a:ext>
            </a:extLst>
          </p:cNvPr>
          <p:cNvSpPr>
            <a:spLocks noGrp="1"/>
          </p:cNvSpPr>
          <p:nvPr>
            <p:ph type="title"/>
          </p:nvPr>
        </p:nvSpPr>
        <p:spPr/>
        <p:txBody>
          <a:bodyPr>
            <a:normAutofit fontScale="90000"/>
          </a:bodyPr>
          <a:lstStyle/>
          <a:p>
            <a:r>
              <a:rPr lang="nl-NL" dirty="0"/>
              <a:t>Wat is het verschil tussen een plantaardige cel en een dierlijke cel?</a:t>
            </a:r>
          </a:p>
        </p:txBody>
      </p:sp>
      <p:pic>
        <p:nvPicPr>
          <p:cNvPr id="4" name="Tijdelijke aanduiding voor inhoud 3">
            <a:extLst>
              <a:ext uri="{FF2B5EF4-FFF2-40B4-BE49-F238E27FC236}">
                <a16:creationId xmlns:a16="http://schemas.microsoft.com/office/drawing/2014/main" id="{AE91A2A8-26B8-F7F3-B4CA-3DA14268011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529804" y="2733869"/>
            <a:ext cx="3798631" cy="2279179"/>
          </a:xfrm>
          <a:prstGeom prst="rect">
            <a:avLst/>
          </a:prstGeom>
        </p:spPr>
      </p:pic>
      <p:pic>
        <p:nvPicPr>
          <p:cNvPr id="6" name="Afbeelding 5">
            <a:extLst>
              <a:ext uri="{FF2B5EF4-FFF2-40B4-BE49-F238E27FC236}">
                <a16:creationId xmlns:a16="http://schemas.microsoft.com/office/drawing/2014/main" id="{C44D2F3B-3E77-4F02-FD78-8ED43DA2E7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000" y="2024742"/>
            <a:ext cx="6550218" cy="3985303"/>
          </a:xfrm>
          <a:prstGeom prst="rect">
            <a:avLst/>
          </a:prstGeom>
        </p:spPr>
      </p:pic>
    </p:spTree>
    <p:extLst>
      <p:ext uri="{BB962C8B-B14F-4D97-AF65-F5344CB8AC3E}">
        <p14:creationId xmlns:p14="http://schemas.microsoft.com/office/powerpoint/2010/main" val="236915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De cel, en zijn onderdelen</a:t>
            </a:r>
          </a:p>
        </p:txBody>
      </p:sp>
      <p:pic>
        <p:nvPicPr>
          <p:cNvPr id="3" name="Tijdelijke aanduiding voor inhoud 2">
            <a:extLst>
              <a:ext uri="{FF2B5EF4-FFF2-40B4-BE49-F238E27FC236}">
                <a16:creationId xmlns:a16="http://schemas.microsoft.com/office/drawing/2014/main" id="{3EE52077-164F-C74D-E3F2-45AF0581723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42694" y="1759790"/>
            <a:ext cx="8527226" cy="4684142"/>
          </a:xfrm>
        </p:spPr>
      </p:pic>
    </p:spTree>
    <p:extLst>
      <p:ext uri="{BB962C8B-B14F-4D97-AF65-F5344CB8AC3E}">
        <p14:creationId xmlns:p14="http://schemas.microsoft.com/office/powerpoint/2010/main" val="14832959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De Cel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cel is de kleinste bouwsteen van de plant.</a:t>
            </a:r>
          </a:p>
          <a:p>
            <a:pPr indent="0">
              <a:buNone/>
              <a:defRPr/>
            </a:pPr>
            <a:endParaRPr lang="nl-NL" dirty="0"/>
          </a:p>
          <a:p>
            <a:pPr indent="0">
              <a:buNone/>
              <a:defRPr/>
            </a:pPr>
            <a:r>
              <a:rPr lang="nl-NL" dirty="0"/>
              <a:t>Veel teelthandelingen grijpen in op dit niveau.</a:t>
            </a:r>
          </a:p>
          <a:p>
            <a:pPr indent="0">
              <a:buNone/>
              <a:defRPr/>
            </a:pPr>
            <a:endParaRPr lang="nl-NL" dirty="0"/>
          </a:p>
          <a:p>
            <a:pPr indent="0">
              <a:buNone/>
              <a:defRPr/>
            </a:pPr>
            <a:r>
              <a:rPr lang="nl-NL" dirty="0"/>
              <a:t>Kennis van het functioneren van de cel is dus heel belangrijk.</a:t>
            </a:r>
          </a:p>
          <a:p>
            <a:pPr indent="0">
              <a:buNone/>
              <a:defRPr/>
            </a:pPr>
            <a:endParaRPr lang="nl-NL" dirty="0"/>
          </a:p>
          <a:p>
            <a:pPr indent="0">
              <a:buNone/>
              <a:defRPr/>
            </a:pPr>
            <a:r>
              <a:rPr lang="nl-NL" dirty="0"/>
              <a:t>Ik maak hier, om het beter te begrijpen, een vergelijking met een fabriek.</a:t>
            </a:r>
          </a:p>
        </p:txBody>
      </p:sp>
      <p:pic>
        <p:nvPicPr>
          <p:cNvPr id="3" name="Afbeelding 2">
            <a:extLst>
              <a:ext uri="{FF2B5EF4-FFF2-40B4-BE49-F238E27FC236}">
                <a16:creationId xmlns:a16="http://schemas.microsoft.com/office/drawing/2014/main" id="{47550F5E-DE1B-F368-71FA-CC9C10B1B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249" y="208864"/>
            <a:ext cx="4392804" cy="2413038"/>
          </a:xfrm>
          <a:prstGeom prst="rect">
            <a:avLst/>
          </a:prstGeom>
        </p:spPr>
      </p:pic>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Celwand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21976" cy="4738260"/>
          </a:xfrm>
        </p:spPr>
        <p:txBody>
          <a:bodyPr>
            <a:normAutofit/>
          </a:bodyPr>
          <a:lstStyle/>
          <a:p>
            <a:pPr indent="0">
              <a:buNone/>
              <a:defRPr/>
            </a:pPr>
            <a:r>
              <a:rPr lang="nl-NL" dirty="0"/>
              <a:t>De muren van de “fabriek” zijn de celwanden.</a:t>
            </a:r>
          </a:p>
          <a:p>
            <a:pPr indent="0">
              <a:buNone/>
              <a:defRPr/>
            </a:pPr>
            <a:endParaRPr lang="nl-NL" dirty="0"/>
          </a:p>
          <a:p>
            <a:pPr indent="0">
              <a:buNone/>
              <a:defRPr/>
            </a:pPr>
            <a:r>
              <a:rPr lang="nl-NL" dirty="0"/>
              <a:t>Deze bestaan uit:</a:t>
            </a:r>
          </a:p>
          <a:p>
            <a:pPr indent="0">
              <a:buNone/>
              <a:defRPr/>
            </a:pPr>
            <a:endParaRPr lang="nl-NL" dirty="0"/>
          </a:p>
          <a:p>
            <a:pPr marL="342900" indent="-342900">
              <a:defRPr/>
            </a:pPr>
            <a:r>
              <a:rPr lang="nl-NL" b="1" i="1" dirty="0"/>
              <a:t>Celwand: </a:t>
            </a:r>
            <a:r>
              <a:rPr lang="nl-NL" dirty="0"/>
              <a:t>bestaat uit cellulose en lignine en zorgen ervoor dat de cel stevig is.</a:t>
            </a:r>
          </a:p>
          <a:p>
            <a:pPr marL="342900" indent="-342900">
              <a:defRPr/>
            </a:pPr>
            <a:endParaRPr lang="nl-NL" b="1" i="1" dirty="0"/>
          </a:p>
          <a:p>
            <a:pPr marL="342900" indent="-342900">
              <a:defRPr/>
            </a:pPr>
            <a:r>
              <a:rPr lang="nl-NL" b="1" i="1" dirty="0"/>
              <a:t>Celmembraan: </a:t>
            </a:r>
            <a:r>
              <a:rPr lang="nl-NL" dirty="0"/>
              <a:t>dit is als het ware de portier.</a:t>
            </a:r>
            <a:br>
              <a:rPr lang="nl-NL" dirty="0"/>
            </a:br>
            <a:r>
              <a:rPr lang="nl-NL" dirty="0"/>
              <a:t>Het celmembraan regelt wat er binnen en naar buiten gaat.</a:t>
            </a:r>
            <a:br>
              <a:rPr lang="nl-NL" dirty="0"/>
            </a:br>
            <a:r>
              <a:rPr lang="nl-NL" dirty="0"/>
              <a:t>Het celmembraan communiceert met de “buitenwereld”. </a:t>
            </a:r>
            <a:br>
              <a:rPr lang="nl-NL" dirty="0"/>
            </a:br>
            <a:r>
              <a:rPr lang="nl-NL" dirty="0"/>
              <a:t>Als de cel veroudert, kunnen de membranen gaan lekken, je krijgt nu ongecontroleerde reacties en de cel sterft af. </a:t>
            </a:r>
            <a:endParaRPr lang="nl-NL" b="1" i="1" dirty="0"/>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0860" y="47597"/>
            <a:ext cx="4920679" cy="2703008"/>
          </a:xfrm>
          <a:prstGeom prst="rect">
            <a:avLst/>
          </a:prstGeom>
        </p:spPr>
      </p:pic>
      <p:sp>
        <p:nvSpPr>
          <p:cNvPr id="2" name="Ovaal 1">
            <a:extLst>
              <a:ext uri="{FF2B5EF4-FFF2-40B4-BE49-F238E27FC236}">
                <a16:creationId xmlns:a16="http://schemas.microsoft.com/office/drawing/2014/main" id="{F294C15B-1180-EEBB-E70D-9A8056D7799C}"/>
              </a:ext>
            </a:extLst>
          </p:cNvPr>
          <p:cNvSpPr/>
          <p:nvPr/>
        </p:nvSpPr>
        <p:spPr>
          <a:xfrm>
            <a:off x="11112776" y="7922"/>
            <a:ext cx="1051249" cy="58407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DFB87EE-3CD3-7379-0984-87C36E18F2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284509">
            <a:off x="10026699" y="104872"/>
            <a:ext cx="1051249" cy="390178"/>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Cytoplasma</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107909" cy="4738260"/>
          </a:xfrm>
        </p:spPr>
        <p:txBody>
          <a:bodyPr>
            <a:normAutofit/>
          </a:bodyPr>
          <a:lstStyle/>
          <a:p>
            <a:pPr indent="0">
              <a:buNone/>
              <a:defRPr/>
            </a:pPr>
            <a:r>
              <a:rPr lang="nl-NL" dirty="0"/>
              <a:t>De fabrieksvloer wordt gevormd door het</a:t>
            </a:r>
            <a:br>
              <a:rPr lang="nl-NL" dirty="0"/>
            </a:br>
            <a:r>
              <a:rPr lang="nl-NL" dirty="0"/>
              <a:t>cytoplasma, dit is het sap waarin alle</a:t>
            </a:r>
            <a:br>
              <a:rPr lang="nl-NL" dirty="0"/>
            </a:br>
            <a:r>
              <a:rPr lang="nl-NL" dirty="0"/>
              <a:t>onderdelen van de cel in rondzweven.</a:t>
            </a:r>
          </a:p>
          <a:p>
            <a:pPr indent="0">
              <a:buNone/>
              <a:defRPr/>
            </a:pPr>
            <a:endParaRPr lang="nl-NL" dirty="0"/>
          </a:p>
          <a:p>
            <a:pPr indent="0">
              <a:buNone/>
              <a:defRPr/>
            </a:pPr>
            <a:r>
              <a:rPr lang="nl-NL" dirty="0"/>
              <a:t>Deze onderdelen noemen we celorganellen (mini-organen).</a:t>
            </a:r>
          </a:p>
          <a:p>
            <a:pPr indent="0">
              <a:buNone/>
              <a:defRPr/>
            </a:pPr>
            <a:endParaRPr lang="nl-NL" dirty="0"/>
          </a:p>
          <a:p>
            <a:pPr indent="0">
              <a:buNone/>
              <a:defRPr/>
            </a:pPr>
            <a:r>
              <a:rPr lang="nl-NL" dirty="0"/>
              <a:t>Het sap bestaat uit water met daarin opgelost eiwitten, suikers, vetten en andere moleculen.</a:t>
            </a:r>
          </a:p>
          <a:p>
            <a:pPr indent="0">
              <a:buNone/>
              <a:defRPr/>
            </a:pPr>
            <a:endParaRPr lang="nl-NL" dirty="0"/>
          </a:p>
          <a:p>
            <a:pPr indent="0">
              <a:buNone/>
              <a:defRPr/>
            </a:pPr>
            <a:r>
              <a:rPr lang="nl-NL" dirty="0"/>
              <a:t>Het cytoplasma maakt transport van de ene naar het andere celorganel mogelijk </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042" y="346614"/>
            <a:ext cx="4920679" cy="2703008"/>
          </a:xfrm>
          <a:prstGeom prst="rect">
            <a:avLst/>
          </a:prstGeom>
        </p:spPr>
      </p:pic>
      <p:sp>
        <p:nvSpPr>
          <p:cNvPr id="2" name="Ovaal 1">
            <a:extLst>
              <a:ext uri="{FF2B5EF4-FFF2-40B4-BE49-F238E27FC236}">
                <a16:creationId xmlns:a16="http://schemas.microsoft.com/office/drawing/2014/main" id="{97F9F568-1A50-ED3D-CF6D-F22F4131D9CE}"/>
              </a:ext>
            </a:extLst>
          </p:cNvPr>
          <p:cNvSpPr/>
          <p:nvPr/>
        </p:nvSpPr>
        <p:spPr>
          <a:xfrm>
            <a:off x="11112775" y="718457"/>
            <a:ext cx="746433" cy="4576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3DA54A83-6A8D-E25A-1E6C-437CADBB7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87659">
            <a:off x="10188935" y="758220"/>
            <a:ext cx="886643" cy="390178"/>
          </a:xfrm>
          <a:prstGeom prst="rect">
            <a:avLst/>
          </a:prstGeom>
        </p:spPr>
      </p:pic>
    </p:spTree>
    <p:extLst>
      <p:ext uri="{BB962C8B-B14F-4D97-AF65-F5344CB8AC3E}">
        <p14:creationId xmlns:p14="http://schemas.microsoft.com/office/powerpoint/2010/main" val="29738548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Bladgroenkorrels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642082" cy="4738260"/>
          </a:xfrm>
        </p:spPr>
        <p:txBody>
          <a:bodyPr>
            <a:normAutofit lnSpcReduction="10000"/>
          </a:bodyPr>
          <a:lstStyle/>
          <a:p>
            <a:pPr indent="0">
              <a:buNone/>
              <a:defRPr/>
            </a:pPr>
            <a:r>
              <a:rPr lang="nl-NL" dirty="0"/>
              <a:t>Bladgroenkorrels (</a:t>
            </a:r>
            <a:r>
              <a:rPr lang="nl-NL" dirty="0" err="1"/>
              <a:t>chlorofiel</a:t>
            </a:r>
            <a:r>
              <a:rPr lang="nl-NL" dirty="0"/>
              <a:t>) zetten zonlicht</a:t>
            </a:r>
          </a:p>
          <a:p>
            <a:pPr indent="0">
              <a:buNone/>
              <a:defRPr/>
            </a:pPr>
            <a:r>
              <a:rPr lang="nl-NL" dirty="0"/>
              <a:t>om in energie (nodig om de “fabriek” te laten </a:t>
            </a:r>
            <a:br>
              <a:rPr lang="nl-NL" dirty="0"/>
            </a:br>
            <a:r>
              <a:rPr lang="nl-NL" dirty="0"/>
              <a:t>draaien).</a:t>
            </a:r>
          </a:p>
          <a:p>
            <a:pPr indent="0">
              <a:buNone/>
              <a:defRPr/>
            </a:pPr>
            <a:endParaRPr lang="nl-NL" dirty="0"/>
          </a:p>
          <a:p>
            <a:pPr indent="0">
              <a:buNone/>
              <a:defRPr/>
            </a:pPr>
            <a:r>
              <a:rPr lang="nl-NL" dirty="0"/>
              <a:t>Chloroplast (bladgroenkorrels) zorgen dus voor de </a:t>
            </a:r>
            <a:r>
              <a:rPr lang="nl-NL" dirty="0" err="1"/>
              <a:t>fotosytnthese</a:t>
            </a:r>
            <a:r>
              <a:rPr lang="nl-NL" dirty="0"/>
              <a:t>, en zorgen ervoor dat een plant groen is.</a:t>
            </a:r>
          </a:p>
          <a:p>
            <a:pPr indent="0">
              <a:buNone/>
              <a:defRPr/>
            </a:pPr>
            <a:endParaRPr lang="nl-NL" dirty="0"/>
          </a:p>
          <a:p>
            <a:pPr indent="0">
              <a:buNone/>
              <a:defRPr/>
            </a:pPr>
            <a:r>
              <a:rPr lang="nl-NL" dirty="0"/>
              <a:t>Gek genoeg gebruikt de cel chloroplast ook om zetmeel op te slaan, dit kan zoveel worden dat de fotosynthese er last van heeft.</a:t>
            </a:r>
          </a:p>
          <a:p>
            <a:pPr indent="0">
              <a:buNone/>
              <a:defRPr/>
            </a:pPr>
            <a:endParaRPr lang="nl-NL" dirty="0"/>
          </a:p>
          <a:p>
            <a:pPr indent="0">
              <a:buNone/>
              <a:defRPr/>
            </a:pPr>
            <a:r>
              <a:rPr lang="nl-NL" dirty="0"/>
              <a:t>Chloroplast is dan, als het ware, veranderd in een “magazijn”.</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4042" y="143709"/>
            <a:ext cx="4763640" cy="2616744"/>
          </a:xfrm>
          <a:prstGeom prst="rect">
            <a:avLst/>
          </a:prstGeom>
        </p:spPr>
      </p:pic>
      <p:sp>
        <p:nvSpPr>
          <p:cNvPr id="2" name="Ovaal 1">
            <a:extLst>
              <a:ext uri="{FF2B5EF4-FFF2-40B4-BE49-F238E27FC236}">
                <a16:creationId xmlns:a16="http://schemas.microsoft.com/office/drawing/2014/main" id="{C8B23BE7-97B8-EFEF-FF3F-1131350B2811}"/>
              </a:ext>
            </a:extLst>
          </p:cNvPr>
          <p:cNvSpPr/>
          <p:nvPr/>
        </p:nvSpPr>
        <p:spPr>
          <a:xfrm>
            <a:off x="10935479" y="811763"/>
            <a:ext cx="1132204" cy="40581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B243C7E-982A-DF89-F3CF-F4238D570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6257" y="624491"/>
            <a:ext cx="1719221" cy="390178"/>
          </a:xfrm>
          <a:prstGeom prst="rect">
            <a:avLst/>
          </a:prstGeom>
        </p:spPr>
      </p:pic>
    </p:spTree>
    <p:extLst>
      <p:ext uri="{BB962C8B-B14F-4D97-AF65-F5344CB8AC3E}">
        <p14:creationId xmlns:p14="http://schemas.microsoft.com/office/powerpoint/2010/main" val="27344121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1000"/>
                                        <p:tgtEl>
                                          <p:spTgt spid="7171">
                                            <p:txEl>
                                              <p:pRg st="7" end="7"/>
                                            </p:txEl>
                                          </p:spTgt>
                                        </p:tgtEl>
                                      </p:cBhvr>
                                    </p:animEffect>
                                    <p:anim calcmode="lin" valueType="num">
                                      <p:cBhvr>
                                        <p:cTn id="2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Mitochondriën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30602" cy="4738260"/>
          </a:xfrm>
        </p:spPr>
        <p:txBody>
          <a:bodyPr>
            <a:normAutofit/>
          </a:bodyPr>
          <a:lstStyle/>
          <a:p>
            <a:pPr indent="0">
              <a:buNone/>
              <a:defRPr/>
            </a:pPr>
            <a:r>
              <a:rPr lang="nl-NL" dirty="0"/>
              <a:t>De cel, als fabriek, heeft de opgeslagen</a:t>
            </a:r>
            <a:br>
              <a:rPr lang="nl-NL" dirty="0"/>
            </a:br>
            <a:r>
              <a:rPr lang="nl-NL" dirty="0"/>
              <a:t>energie nodig voor de productie, onderhoud,</a:t>
            </a:r>
            <a:br>
              <a:rPr lang="nl-NL" dirty="0"/>
            </a:br>
            <a:r>
              <a:rPr lang="nl-NL" dirty="0"/>
              <a:t>celdeling en ademhaling.</a:t>
            </a:r>
          </a:p>
          <a:p>
            <a:pPr indent="0">
              <a:buNone/>
              <a:defRPr/>
            </a:pPr>
            <a:endParaRPr lang="nl-NL" dirty="0"/>
          </a:p>
          <a:p>
            <a:pPr indent="0">
              <a:buNone/>
              <a:defRPr/>
            </a:pPr>
            <a:r>
              <a:rPr lang="nl-NL" dirty="0"/>
              <a:t>De energiecentrales in de fabriek zijn de mitochondriën.</a:t>
            </a:r>
            <a:br>
              <a:rPr lang="nl-NL" dirty="0"/>
            </a:br>
            <a:r>
              <a:rPr lang="nl-NL" dirty="0"/>
              <a:t>Deze spreken de opgeslagen energie (gemaakt door de bladgroenkorrels) aan.</a:t>
            </a:r>
          </a:p>
          <a:p>
            <a:pPr indent="0">
              <a:buNone/>
              <a:defRPr/>
            </a:pPr>
            <a:endParaRPr lang="nl-NL" dirty="0"/>
          </a:p>
          <a:p>
            <a:pPr indent="0">
              <a:buNone/>
              <a:defRPr/>
            </a:pPr>
            <a:r>
              <a:rPr lang="nl-NL" dirty="0"/>
              <a:t>Zowel de bladgroenkorrels als de mitochondriën hebben eigen DNA. Dit is een sterke aanwijzing dat beiden oorspronkelijk </a:t>
            </a:r>
            <a:r>
              <a:rPr lang="nl-NL" dirty="0" err="1"/>
              <a:t>vrijlevende</a:t>
            </a:r>
            <a:r>
              <a:rPr lang="nl-NL" dirty="0"/>
              <a:t> bacteriën zijn geweest.</a:t>
            </a:r>
          </a:p>
          <a:p>
            <a:pPr indent="0">
              <a:buNone/>
              <a:defRPr/>
            </a:pPr>
            <a:r>
              <a:rPr lang="nl-NL" dirty="0"/>
              <a:t>Nu kunnen ze niet meer zelfstandig leven. </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9486" y="113349"/>
            <a:ext cx="4920679" cy="2703008"/>
          </a:xfrm>
          <a:prstGeom prst="rect">
            <a:avLst/>
          </a:prstGeom>
        </p:spPr>
      </p:pic>
      <p:sp>
        <p:nvSpPr>
          <p:cNvPr id="2" name="Ovaal 1">
            <a:extLst>
              <a:ext uri="{FF2B5EF4-FFF2-40B4-BE49-F238E27FC236}">
                <a16:creationId xmlns:a16="http://schemas.microsoft.com/office/drawing/2014/main" id="{0F0DFA38-8E0B-C20E-1F91-A0A6A367C293}"/>
              </a:ext>
            </a:extLst>
          </p:cNvPr>
          <p:cNvSpPr/>
          <p:nvPr/>
        </p:nvSpPr>
        <p:spPr>
          <a:xfrm>
            <a:off x="11112776" y="1026367"/>
            <a:ext cx="883298" cy="4384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F0E2A06B-4A84-BFDC-3D68-57F8FD828B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4971" y="923730"/>
            <a:ext cx="727805" cy="297725"/>
          </a:xfrm>
          <a:prstGeom prst="rect">
            <a:avLst/>
          </a:prstGeom>
        </p:spPr>
      </p:pic>
    </p:spTree>
    <p:extLst>
      <p:ext uri="{BB962C8B-B14F-4D97-AF65-F5344CB8AC3E}">
        <p14:creationId xmlns:p14="http://schemas.microsoft.com/office/powerpoint/2010/main" val="16810989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fade">
                                      <p:cBhvr>
                                        <p:cTn id="19" dur="1000"/>
                                        <p:tgtEl>
                                          <p:spTgt spid="7171">
                                            <p:txEl>
                                              <p:pRg st="5" end="5"/>
                                            </p:txEl>
                                          </p:spTgt>
                                        </p:tgtEl>
                                      </p:cBhvr>
                                    </p:animEffect>
                                    <p:anim calcmode="lin" valueType="num">
                                      <p:cBhvr>
                                        <p:cTn id="20"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Endoplasmatisch</a:t>
            </a:r>
            <a:br>
              <a:rPr lang="nl-NL" altLang="nl-NL" b="1" dirty="0"/>
            </a:br>
            <a:r>
              <a:rPr lang="nl-NL" altLang="nl-NL" b="1" dirty="0"/>
              <a:t>reticulum (ER)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lopende band in de fabriek heet het </a:t>
            </a:r>
            <a:br>
              <a:rPr lang="nl-NL" dirty="0"/>
            </a:br>
            <a:r>
              <a:rPr lang="nl-NL" dirty="0"/>
              <a:t>endoplasmatisch reticulum (ER). </a:t>
            </a:r>
          </a:p>
          <a:p>
            <a:pPr indent="0">
              <a:buNone/>
              <a:defRPr/>
            </a:pPr>
            <a:endParaRPr lang="nl-NL" dirty="0"/>
          </a:p>
          <a:p>
            <a:pPr indent="0">
              <a:buNone/>
              <a:defRPr/>
            </a:pPr>
            <a:r>
              <a:rPr lang="nl-NL" dirty="0"/>
              <a:t>Dit is een groot celorganel dat zigzagt door het cytoplasma, en het zit vast aan de celkern.</a:t>
            </a:r>
          </a:p>
          <a:p>
            <a:pPr indent="0">
              <a:buNone/>
              <a:defRPr/>
            </a:pPr>
            <a:endParaRPr lang="nl-NL" dirty="0"/>
          </a:p>
          <a:p>
            <a:pPr indent="0">
              <a:buNone/>
              <a:defRPr/>
            </a:pPr>
            <a:r>
              <a:rPr lang="nl-NL" dirty="0"/>
              <a:t>In het begin, bij de celkern, is het ER tamelijk ruw. Aan het eind van de ER wordt de ER gladder. </a:t>
            </a:r>
          </a:p>
          <a:p>
            <a:pPr indent="0">
              <a:buNone/>
              <a:defRPr/>
            </a:pPr>
            <a:endParaRPr lang="nl-NL" dirty="0"/>
          </a:p>
          <a:p>
            <a:pPr indent="0">
              <a:buNone/>
              <a:defRPr/>
            </a:pPr>
            <a:r>
              <a:rPr lang="nl-NL" dirty="0"/>
              <a:t>Aan het eind van de ER worden de eiwitten, die geproduceerd zijn, tijdelijk opgeslagen. </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7003" y="134378"/>
            <a:ext cx="4920679" cy="2703008"/>
          </a:xfrm>
          <a:prstGeom prst="rect">
            <a:avLst/>
          </a:prstGeom>
        </p:spPr>
      </p:pic>
      <p:sp>
        <p:nvSpPr>
          <p:cNvPr id="2" name="Ovaal 1">
            <a:extLst>
              <a:ext uri="{FF2B5EF4-FFF2-40B4-BE49-F238E27FC236}">
                <a16:creationId xmlns:a16="http://schemas.microsoft.com/office/drawing/2014/main" id="{737A1295-4A76-D514-EF5A-4A042B33CD35}"/>
              </a:ext>
            </a:extLst>
          </p:cNvPr>
          <p:cNvSpPr/>
          <p:nvPr/>
        </p:nvSpPr>
        <p:spPr>
          <a:xfrm>
            <a:off x="10720874" y="2034074"/>
            <a:ext cx="1237878" cy="36389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F6620E3D-EFCF-E0E0-4F8A-AD694C49C7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698" y="1822990"/>
            <a:ext cx="541176" cy="390178"/>
          </a:xfrm>
          <a:prstGeom prst="rect">
            <a:avLst/>
          </a:prstGeom>
        </p:spPr>
      </p:pic>
    </p:spTree>
    <p:extLst>
      <p:ext uri="{BB962C8B-B14F-4D97-AF65-F5344CB8AC3E}">
        <p14:creationId xmlns:p14="http://schemas.microsoft.com/office/powerpoint/2010/main" val="39330724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Kernlichaampje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3107094"/>
            <a:ext cx="8237304" cy="3542041"/>
          </a:xfrm>
        </p:spPr>
        <p:txBody>
          <a:bodyPr>
            <a:normAutofit/>
          </a:bodyPr>
          <a:lstStyle/>
          <a:p>
            <a:pPr indent="0">
              <a:buNone/>
              <a:defRPr/>
            </a:pPr>
            <a:r>
              <a:rPr lang="nl-NL" dirty="0"/>
              <a:t>Het kernlichaampje (nucleolus) is een kritieke component in de celkern die verantwoordelijk is voor de productie en assemblage van ribosomen (</a:t>
            </a:r>
            <a:r>
              <a:rPr lang="nl-NL" dirty="0" err="1"/>
              <a:t>rRNA</a:t>
            </a:r>
            <a:r>
              <a:rPr lang="nl-NL" dirty="0"/>
              <a:t> moleculen).</a:t>
            </a:r>
          </a:p>
          <a:p>
            <a:pPr indent="0">
              <a:buNone/>
              <a:defRPr/>
            </a:pPr>
            <a:endParaRPr lang="nl-NL" dirty="0"/>
          </a:p>
          <a:p>
            <a:pPr indent="0">
              <a:buNone/>
              <a:defRPr/>
            </a:pPr>
            <a:r>
              <a:rPr lang="nl-NL" dirty="0"/>
              <a:t>Deze ribosomen zijn essentieel voor de productie van eiwit, </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011" y="208865"/>
            <a:ext cx="4920679" cy="2703008"/>
          </a:xfrm>
          <a:prstGeom prst="rect">
            <a:avLst/>
          </a:prstGeom>
        </p:spPr>
      </p:pic>
      <p:sp>
        <p:nvSpPr>
          <p:cNvPr id="2" name="Ovaal 1">
            <a:extLst>
              <a:ext uri="{FF2B5EF4-FFF2-40B4-BE49-F238E27FC236}">
                <a16:creationId xmlns:a16="http://schemas.microsoft.com/office/drawing/2014/main" id="{50FA81CA-C342-0B01-B75B-39E1760CEDA5}"/>
              </a:ext>
            </a:extLst>
          </p:cNvPr>
          <p:cNvSpPr/>
          <p:nvPr/>
        </p:nvSpPr>
        <p:spPr>
          <a:xfrm>
            <a:off x="11206065" y="1660849"/>
            <a:ext cx="712344" cy="33203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86563EC-67A1-F24D-7393-29818830F7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6514" y="1436690"/>
            <a:ext cx="1539551" cy="390178"/>
          </a:xfrm>
          <a:prstGeom prst="rect">
            <a:avLst/>
          </a:prstGeom>
        </p:spPr>
      </p:pic>
    </p:spTree>
    <p:extLst>
      <p:ext uri="{BB962C8B-B14F-4D97-AF65-F5344CB8AC3E}">
        <p14:creationId xmlns:p14="http://schemas.microsoft.com/office/powerpoint/2010/main" val="25433081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Ribosomen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3114525"/>
            <a:ext cx="7654229" cy="4738260"/>
          </a:xfrm>
        </p:spPr>
        <p:txBody>
          <a:bodyPr>
            <a:normAutofit/>
          </a:bodyPr>
          <a:lstStyle/>
          <a:p>
            <a:pPr indent="0">
              <a:buNone/>
              <a:defRPr/>
            </a:pPr>
            <a:r>
              <a:rPr lang="nl-NL" dirty="0"/>
              <a:t>De ribosomen zijn als het ware de werkers</a:t>
            </a:r>
            <a:br>
              <a:rPr lang="nl-NL" dirty="0"/>
            </a:br>
            <a:r>
              <a:rPr lang="nl-NL" dirty="0"/>
              <a:t>aan de lopende band.</a:t>
            </a:r>
          </a:p>
          <a:p>
            <a:pPr indent="0">
              <a:buNone/>
              <a:defRPr/>
            </a:pPr>
            <a:endParaRPr lang="nl-NL" dirty="0"/>
          </a:p>
          <a:p>
            <a:pPr indent="0">
              <a:buNone/>
              <a:defRPr/>
            </a:pPr>
            <a:r>
              <a:rPr lang="nl-NL" dirty="0"/>
              <a:t>Hier wordt met behulp van de lopende band, het endoplasmatisch reticulum (ER) eiwit geproduceerd</a:t>
            </a:r>
          </a:p>
          <a:p>
            <a:pPr indent="0">
              <a:buNone/>
              <a:defRPr/>
            </a:pPr>
            <a:endParaRPr lang="nl-NL" dirty="0"/>
          </a:p>
          <a:p>
            <a:pPr indent="0">
              <a:buNone/>
              <a:defRPr/>
            </a:pPr>
            <a:br>
              <a:rPr lang="nl-NL" dirty="0"/>
            </a:br>
            <a:endParaRPr lang="nl-NL" dirty="0"/>
          </a:p>
          <a:p>
            <a:pPr indent="0">
              <a:buNone/>
              <a:defRPr/>
            </a:pPr>
            <a:endParaRPr lang="nl-NL" dirty="0"/>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680" y="143709"/>
            <a:ext cx="4920679" cy="2703008"/>
          </a:xfrm>
          <a:prstGeom prst="rect">
            <a:avLst/>
          </a:prstGeom>
        </p:spPr>
      </p:pic>
      <p:sp>
        <p:nvSpPr>
          <p:cNvPr id="2" name="Ovaal 1">
            <a:extLst>
              <a:ext uri="{FF2B5EF4-FFF2-40B4-BE49-F238E27FC236}">
                <a16:creationId xmlns:a16="http://schemas.microsoft.com/office/drawing/2014/main" id="{F292AFD2-C8B1-10B4-EF85-4CFB94A07439}"/>
              </a:ext>
            </a:extLst>
          </p:cNvPr>
          <p:cNvSpPr/>
          <p:nvPr/>
        </p:nvSpPr>
        <p:spPr>
          <a:xfrm>
            <a:off x="10748865" y="1782148"/>
            <a:ext cx="1153903" cy="3732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8194D85-7208-1C42-8C20-EA8ADFBD61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5135" y="1588951"/>
            <a:ext cx="923730" cy="390178"/>
          </a:xfrm>
          <a:prstGeom prst="rect">
            <a:avLst/>
          </a:prstGeom>
        </p:spPr>
      </p:pic>
    </p:spTree>
    <p:extLst>
      <p:ext uri="{BB962C8B-B14F-4D97-AF65-F5344CB8AC3E}">
        <p14:creationId xmlns:p14="http://schemas.microsoft.com/office/powerpoint/2010/main" val="3097462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Golgi apparaat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50497" y="1910876"/>
            <a:ext cx="8833449" cy="4738260"/>
          </a:xfrm>
        </p:spPr>
        <p:txBody>
          <a:bodyPr>
            <a:normAutofit lnSpcReduction="10000"/>
          </a:bodyPr>
          <a:lstStyle/>
          <a:p>
            <a:pPr indent="0">
              <a:buNone/>
              <a:defRPr/>
            </a:pPr>
            <a:r>
              <a:rPr lang="nl-NL" dirty="0"/>
              <a:t>Stukjes van het endoplasmatisch reticulum (ER),</a:t>
            </a:r>
          </a:p>
          <a:p>
            <a:pPr indent="0">
              <a:buNone/>
              <a:defRPr/>
            </a:pPr>
            <a:r>
              <a:rPr lang="nl-NL" dirty="0"/>
              <a:t>met het geproduceerde eiwit erin, gaan naar het</a:t>
            </a:r>
          </a:p>
          <a:p>
            <a:pPr indent="0">
              <a:buNone/>
              <a:defRPr/>
            </a:pPr>
            <a:r>
              <a:rPr lang="nl-NL" dirty="0"/>
              <a:t>Golgi apparaat.</a:t>
            </a:r>
          </a:p>
          <a:p>
            <a:pPr indent="0">
              <a:buNone/>
              <a:defRPr/>
            </a:pPr>
            <a:endParaRPr lang="nl-NL" dirty="0"/>
          </a:p>
          <a:p>
            <a:pPr indent="0">
              <a:buNone/>
              <a:defRPr/>
            </a:pPr>
            <a:r>
              <a:rPr lang="nl-NL" dirty="0"/>
              <a:t>Het Golgi apparaat is, als het ware, de verpak en verzend afdeling binnen de fabriek.</a:t>
            </a:r>
          </a:p>
          <a:p>
            <a:pPr indent="0">
              <a:buNone/>
              <a:defRPr/>
            </a:pPr>
            <a:r>
              <a:rPr lang="nl-NL" dirty="0"/>
              <a:t>ER met eiwit ondergaat hier nog een bewerking en worden weer verzonden.</a:t>
            </a:r>
          </a:p>
          <a:p>
            <a:pPr indent="0">
              <a:buNone/>
              <a:defRPr/>
            </a:pPr>
            <a:endParaRPr lang="nl-NL" dirty="0"/>
          </a:p>
          <a:p>
            <a:pPr indent="0">
              <a:buNone/>
              <a:defRPr/>
            </a:pPr>
            <a:r>
              <a:rPr lang="nl-NL" dirty="0"/>
              <a:t>Veel eiwitten worden gebruikt voor het celmembraan omdat deze voortdurend moet worden onderhouden.</a:t>
            </a:r>
          </a:p>
          <a:p>
            <a:pPr indent="0">
              <a:buNone/>
              <a:defRPr/>
            </a:pPr>
            <a:endParaRPr lang="nl-NL" dirty="0"/>
          </a:p>
          <a:p>
            <a:pPr indent="0">
              <a:buNone/>
              <a:defRPr/>
            </a:pPr>
            <a:r>
              <a:rPr lang="nl-NL" dirty="0"/>
              <a:t>Het Golgi apparaat produceert ook stoffen voor buiten de cel, zoals plantenhormonen.</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3970" y="143709"/>
            <a:ext cx="4653712" cy="2556359"/>
          </a:xfrm>
          <a:prstGeom prst="rect">
            <a:avLst/>
          </a:prstGeom>
        </p:spPr>
      </p:pic>
      <p:sp>
        <p:nvSpPr>
          <p:cNvPr id="2" name="Ovaal 1">
            <a:extLst>
              <a:ext uri="{FF2B5EF4-FFF2-40B4-BE49-F238E27FC236}">
                <a16:creationId xmlns:a16="http://schemas.microsoft.com/office/drawing/2014/main" id="{654E7C61-A3F8-CE32-875F-312796323DF6}"/>
              </a:ext>
            </a:extLst>
          </p:cNvPr>
          <p:cNvSpPr/>
          <p:nvPr/>
        </p:nvSpPr>
        <p:spPr>
          <a:xfrm>
            <a:off x="10915878" y="2379306"/>
            <a:ext cx="1051249" cy="3918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4EE811EA-D046-2219-E0EC-FEF37B71D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6514" y="2182509"/>
            <a:ext cx="1252474" cy="391886"/>
          </a:xfrm>
          <a:prstGeom prst="rect">
            <a:avLst/>
          </a:prstGeom>
        </p:spPr>
      </p:pic>
    </p:spTree>
    <p:extLst>
      <p:ext uri="{BB962C8B-B14F-4D97-AF65-F5344CB8AC3E}">
        <p14:creationId xmlns:p14="http://schemas.microsoft.com/office/powerpoint/2010/main" val="15167468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anim calcmode="lin" valueType="num">
                                      <p:cBhvr>
                                        <p:cTn id="1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Effect transition="in" filter="fade">
                                      <p:cBhvr>
                                        <p:cTn id="19" dur="1000"/>
                                        <p:tgtEl>
                                          <p:spTgt spid="7171">
                                            <p:txEl>
                                              <p:pRg st="7" end="7"/>
                                            </p:txEl>
                                          </p:spTgt>
                                        </p:tgtEl>
                                      </p:cBhvr>
                                    </p:animEffect>
                                    <p:anim calcmode="lin" valueType="num">
                                      <p:cBhvr>
                                        <p:cTn id="2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71">
                                            <p:txEl>
                                              <p:pRg st="9" end="9"/>
                                            </p:txEl>
                                          </p:spTgt>
                                        </p:tgtEl>
                                        <p:attrNameLst>
                                          <p:attrName>style.visibility</p:attrName>
                                        </p:attrNameLst>
                                      </p:cBhvr>
                                      <p:to>
                                        <p:strVal val="visible"/>
                                      </p:to>
                                    </p:set>
                                    <p:animEffect transition="in" filter="fade">
                                      <p:cBhvr>
                                        <p:cTn id="26" dur="1000"/>
                                        <p:tgtEl>
                                          <p:spTgt spid="7171">
                                            <p:txEl>
                                              <p:pRg st="9" end="9"/>
                                            </p:txEl>
                                          </p:spTgt>
                                        </p:tgtEl>
                                      </p:cBhvr>
                                    </p:animEffect>
                                    <p:anim calcmode="lin" valueType="num">
                                      <p:cBhvr>
                                        <p:cTn id="27"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Vacuole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489969" y="1810139"/>
            <a:ext cx="9223927" cy="4738260"/>
          </a:xfrm>
        </p:spPr>
        <p:txBody>
          <a:bodyPr>
            <a:normAutofit lnSpcReduction="10000"/>
          </a:bodyPr>
          <a:lstStyle/>
          <a:p>
            <a:pPr indent="0">
              <a:buNone/>
              <a:defRPr/>
            </a:pPr>
            <a:r>
              <a:rPr lang="nl-NL" dirty="0"/>
              <a:t>De meeste plaats in de plantencel wordt</a:t>
            </a:r>
            <a:br>
              <a:rPr lang="nl-NL" dirty="0"/>
            </a:br>
            <a:r>
              <a:rPr lang="nl-NL" dirty="0"/>
              <a:t>ingenomen door de vacuole.</a:t>
            </a:r>
          </a:p>
          <a:p>
            <a:pPr indent="0">
              <a:buNone/>
              <a:defRPr/>
            </a:pPr>
            <a:endParaRPr lang="nl-NL" dirty="0"/>
          </a:p>
          <a:p>
            <a:pPr indent="0">
              <a:buNone/>
              <a:defRPr/>
            </a:pPr>
            <a:r>
              <a:rPr lang="nl-NL" dirty="0"/>
              <a:t>De vacuole is, als het ware, de opslag plaats van de cel.</a:t>
            </a:r>
          </a:p>
          <a:p>
            <a:pPr indent="0">
              <a:buNone/>
              <a:defRPr/>
            </a:pPr>
            <a:r>
              <a:rPr lang="nl-NL" dirty="0"/>
              <a:t>In de vacuole zit water, ionen en afvalstoffen en zorgt voor de turgor</a:t>
            </a:r>
          </a:p>
          <a:p>
            <a:pPr indent="0">
              <a:buNone/>
              <a:defRPr/>
            </a:pPr>
            <a:endParaRPr lang="nl-NL" dirty="0"/>
          </a:p>
          <a:p>
            <a:pPr indent="0">
              <a:buNone/>
              <a:defRPr/>
            </a:pPr>
            <a:r>
              <a:rPr lang="nl-NL" dirty="0"/>
              <a:t>Turgor is de druk die door de vloeistof in de vacuole op de celwand wordt uitgeoefend. Deze druk helpt om de vorm en stijfheid van de cel te behouden. </a:t>
            </a:r>
          </a:p>
          <a:p>
            <a:pPr indent="0">
              <a:buNone/>
              <a:defRPr/>
            </a:pPr>
            <a:r>
              <a:rPr lang="nl-NL" dirty="0"/>
              <a:t>Wanneer een plantencel water opneemt, zwelt de vacuole op en duwt de celmembraan tegen de celwand, wat de plant stevig en rechtop houdt. Als een plant niet genoeg water krijgt, neemt de turgordruk af, waardoor de plant gaat verwelken.</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3970" y="143709"/>
            <a:ext cx="4653712" cy="2556359"/>
          </a:xfrm>
          <a:prstGeom prst="rect">
            <a:avLst/>
          </a:prstGeom>
        </p:spPr>
      </p:pic>
      <p:sp>
        <p:nvSpPr>
          <p:cNvPr id="2" name="Ovaal 1">
            <a:extLst>
              <a:ext uri="{FF2B5EF4-FFF2-40B4-BE49-F238E27FC236}">
                <a16:creationId xmlns:a16="http://schemas.microsoft.com/office/drawing/2014/main" id="{49B94163-8E05-0BFF-685F-674F683827CE}"/>
              </a:ext>
            </a:extLst>
          </p:cNvPr>
          <p:cNvSpPr/>
          <p:nvPr/>
        </p:nvSpPr>
        <p:spPr>
          <a:xfrm>
            <a:off x="10915878" y="2136710"/>
            <a:ext cx="1051249" cy="3452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D1FF885B-6CC8-591C-8984-726692B3B1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7315" y="1810139"/>
            <a:ext cx="2298563" cy="521660"/>
          </a:xfrm>
          <a:prstGeom prst="rect">
            <a:avLst/>
          </a:prstGeom>
        </p:spPr>
      </p:pic>
    </p:spTree>
    <p:extLst>
      <p:ext uri="{BB962C8B-B14F-4D97-AF65-F5344CB8AC3E}">
        <p14:creationId xmlns:p14="http://schemas.microsoft.com/office/powerpoint/2010/main" val="28936079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fade">
                                      <p:cBhvr>
                                        <p:cTn id="19" dur="1000"/>
                                        <p:tgtEl>
                                          <p:spTgt spid="7171">
                                            <p:txEl>
                                              <p:pRg st="5" end="5"/>
                                            </p:txEl>
                                          </p:spTgt>
                                        </p:tgtEl>
                                      </p:cBhvr>
                                    </p:animEffect>
                                    <p:anim calcmode="lin" valueType="num">
                                      <p:cBhvr>
                                        <p:cTn id="20"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Celkern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50497" y="1910876"/>
            <a:ext cx="9014605" cy="4738260"/>
          </a:xfrm>
        </p:spPr>
        <p:txBody>
          <a:bodyPr>
            <a:normAutofit lnSpcReduction="10000"/>
          </a:bodyPr>
          <a:lstStyle/>
          <a:p>
            <a:pPr indent="0">
              <a:buNone/>
              <a:defRPr/>
            </a:pPr>
            <a:r>
              <a:rPr lang="nl-NL" dirty="0"/>
              <a:t>Al deze ingewikkelde processen moeten natuurlijk</a:t>
            </a:r>
            <a:br>
              <a:rPr lang="nl-NL" dirty="0"/>
            </a:br>
            <a:r>
              <a:rPr lang="nl-NL" dirty="0"/>
              <a:t>gecoördineerd worden, dit doet de celkern.</a:t>
            </a:r>
          </a:p>
          <a:p>
            <a:pPr indent="0">
              <a:buNone/>
              <a:defRPr/>
            </a:pPr>
            <a:endParaRPr lang="nl-NL" dirty="0"/>
          </a:p>
          <a:p>
            <a:pPr indent="0">
              <a:buNone/>
              <a:defRPr/>
            </a:pPr>
            <a:r>
              <a:rPr lang="nl-NL" dirty="0"/>
              <a:t>In de celkern zit de erfelijke informatie van de cel in de vorm van DNA. </a:t>
            </a:r>
          </a:p>
          <a:p>
            <a:pPr indent="0">
              <a:buNone/>
              <a:defRPr/>
            </a:pPr>
            <a:br>
              <a:rPr lang="nl-NL" dirty="0"/>
            </a:br>
            <a:r>
              <a:rPr lang="nl-NL" dirty="0"/>
              <a:t>Het DNA van elke cel is hetzelfde, toch zijn er verschillende cellen.</a:t>
            </a:r>
            <a:br>
              <a:rPr lang="nl-NL" dirty="0"/>
            </a:br>
            <a:r>
              <a:rPr lang="nl-NL" dirty="0"/>
              <a:t>Bij het ontstaan van de cel kan hij nog alle kanten op, hij kan een transport cel, een cel voor fotosynthese of een opslag cel worden.</a:t>
            </a:r>
          </a:p>
          <a:p>
            <a:pPr indent="0">
              <a:buNone/>
              <a:defRPr/>
            </a:pPr>
            <a:endParaRPr lang="nl-NL" dirty="0"/>
          </a:p>
          <a:p>
            <a:pPr indent="0">
              <a:buNone/>
              <a:defRPr/>
            </a:pPr>
            <a:r>
              <a:rPr lang="nl-NL" dirty="0"/>
              <a:t>Verschillende genen in het DNA kunnen uit of aan gezet worden (onder invloed van suikers en/of hormonen) en dit bepaald uiteindelijk hoe een cel eruit komt te zien.</a:t>
            </a:r>
          </a:p>
        </p:txBody>
      </p:sp>
      <p:pic>
        <p:nvPicPr>
          <p:cNvPr id="3" name="Afbeelding 2">
            <a:extLst>
              <a:ext uri="{FF2B5EF4-FFF2-40B4-BE49-F238E27FC236}">
                <a16:creationId xmlns:a16="http://schemas.microsoft.com/office/drawing/2014/main" id="{F80656BB-572A-CBF7-89D8-B5A035163C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1004" y="208864"/>
            <a:ext cx="4528195" cy="2487410"/>
          </a:xfrm>
          <a:prstGeom prst="rect">
            <a:avLst/>
          </a:prstGeom>
        </p:spPr>
      </p:pic>
      <p:sp>
        <p:nvSpPr>
          <p:cNvPr id="2" name="Ovaal 1">
            <a:extLst>
              <a:ext uri="{FF2B5EF4-FFF2-40B4-BE49-F238E27FC236}">
                <a16:creationId xmlns:a16="http://schemas.microsoft.com/office/drawing/2014/main" id="{29691E48-8711-8B07-7ADF-DD63D5BBC056}"/>
              </a:ext>
            </a:extLst>
          </p:cNvPr>
          <p:cNvSpPr/>
          <p:nvPr/>
        </p:nvSpPr>
        <p:spPr>
          <a:xfrm>
            <a:off x="11383347" y="1306286"/>
            <a:ext cx="645852" cy="3682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met pijl 4">
            <a:extLst>
              <a:ext uri="{FF2B5EF4-FFF2-40B4-BE49-F238E27FC236}">
                <a16:creationId xmlns:a16="http://schemas.microsoft.com/office/drawing/2014/main" id="{D53FFCC1-B75E-5A1B-A4EF-E6DAEDBEDFED}"/>
              </a:ext>
            </a:extLst>
          </p:cNvPr>
          <p:cNvCxnSpPr>
            <a:stCxn id="2" idx="2"/>
          </p:cNvCxnSpPr>
          <p:nvPr/>
        </p:nvCxnSpPr>
        <p:spPr>
          <a:xfrm flipH="1" flipV="1">
            <a:off x="9765102" y="1212980"/>
            <a:ext cx="1618245" cy="277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363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Plantenfysiologie 2 jaar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11816" cy="4738260"/>
          </a:xfrm>
        </p:spPr>
        <p:txBody>
          <a:bodyPr>
            <a:normAutofit/>
          </a:bodyPr>
          <a:lstStyle/>
          <a:p>
            <a:pPr indent="0">
              <a:buNone/>
              <a:defRPr/>
            </a:pPr>
            <a:r>
              <a:rPr lang="nl-NL" sz="3600" b="1" dirty="0"/>
              <a:t>Opbouw:</a:t>
            </a:r>
          </a:p>
          <a:p>
            <a:pPr indent="0">
              <a:buNone/>
              <a:defRPr/>
            </a:pPr>
            <a:endParaRPr lang="nl-NL" dirty="0"/>
          </a:p>
          <a:p>
            <a:pPr indent="0">
              <a:buNone/>
              <a:defRPr/>
            </a:pPr>
            <a:r>
              <a:rPr lang="nl-NL" dirty="0"/>
              <a:t>Periode 1: De plant</a:t>
            </a:r>
          </a:p>
          <a:p>
            <a:pPr indent="0">
              <a:buNone/>
              <a:defRPr/>
            </a:pPr>
            <a:r>
              <a:rPr lang="nl-NL" dirty="0"/>
              <a:t>Periode 2: Huidmondjes, groei van de plant</a:t>
            </a:r>
          </a:p>
          <a:p>
            <a:pPr indent="0">
              <a:buNone/>
              <a:defRPr/>
            </a:pPr>
            <a:r>
              <a:rPr lang="nl-NL" dirty="0"/>
              <a:t>Periode 3: Fotosynthese</a:t>
            </a:r>
          </a:p>
          <a:p>
            <a:pPr indent="0">
              <a:buNone/>
              <a:defRPr/>
            </a:pPr>
            <a:r>
              <a:rPr lang="nl-NL" dirty="0"/>
              <a:t>Periode 4: Licht en CO2</a:t>
            </a:r>
          </a:p>
          <a:p>
            <a:pPr indent="0">
              <a:buNone/>
              <a:defRPr/>
            </a:pPr>
            <a:r>
              <a:rPr lang="nl-NL" dirty="0"/>
              <a:t>Periode 5: Temperatuur, luchtvochtigheid en ademhaling</a:t>
            </a:r>
          </a:p>
          <a:p>
            <a:pPr indent="0">
              <a:buNone/>
              <a:defRPr/>
            </a:pPr>
            <a:r>
              <a:rPr lang="nl-NL" dirty="0"/>
              <a:t>Periode 6: Vakantie</a:t>
            </a:r>
          </a:p>
          <a:p>
            <a:pPr indent="0">
              <a:buNone/>
              <a:defRPr/>
            </a:pPr>
            <a:r>
              <a:rPr lang="nl-NL" dirty="0"/>
              <a:t>Periode 7: Planthormonen</a:t>
            </a:r>
          </a:p>
          <a:p>
            <a:pPr indent="0">
              <a:buNone/>
              <a:defRPr/>
            </a:pPr>
            <a:r>
              <a:rPr lang="nl-NL" dirty="0"/>
              <a:t>Periode 8: Plantweerbaarheid, virussen en schimmels</a:t>
            </a:r>
          </a:p>
          <a:p>
            <a:pPr indent="0">
              <a:buNone/>
              <a:defRPr/>
            </a:pPr>
            <a:r>
              <a:rPr lang="nl-NL" dirty="0"/>
              <a:t>Periode 9: Mineralen opname, DNA en genetische modificatie</a:t>
            </a:r>
          </a:p>
        </p:txBody>
      </p:sp>
      <p:pic>
        <p:nvPicPr>
          <p:cNvPr id="3" name="Afbeelding 2">
            <a:extLst>
              <a:ext uri="{FF2B5EF4-FFF2-40B4-BE49-F238E27FC236}">
                <a16:creationId xmlns:a16="http://schemas.microsoft.com/office/drawing/2014/main" id="{90093E9B-2E7F-16DD-FFFC-3355A0A27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4466" y="429208"/>
            <a:ext cx="3208953" cy="1910876"/>
          </a:xfrm>
          <a:prstGeom prst="rect">
            <a:avLst/>
          </a:prstGeom>
        </p:spPr>
      </p:pic>
    </p:spTree>
    <p:extLst>
      <p:ext uri="{BB962C8B-B14F-4D97-AF65-F5344CB8AC3E}">
        <p14:creationId xmlns:p14="http://schemas.microsoft.com/office/powerpoint/2010/main" val="345866504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28EFD-FC5E-10D3-5BB0-84E856C30667}"/>
              </a:ext>
            </a:extLst>
          </p:cNvPr>
          <p:cNvSpPr>
            <a:spLocks noGrp="1"/>
          </p:cNvSpPr>
          <p:nvPr>
            <p:ph type="title"/>
          </p:nvPr>
        </p:nvSpPr>
        <p:spPr/>
        <p:txBody>
          <a:bodyPr/>
          <a:lstStyle/>
          <a:p>
            <a:endParaRPr lang="nl-NL"/>
          </a:p>
        </p:txBody>
      </p:sp>
      <p:pic>
        <p:nvPicPr>
          <p:cNvPr id="4" name="Onlinemedia 3" title="cellen - plantaardige cel">
            <a:hlinkClick r:id="" action="ppaction://media"/>
            <a:extLst>
              <a:ext uri="{FF2B5EF4-FFF2-40B4-BE49-F238E27FC236}">
                <a16:creationId xmlns:a16="http://schemas.microsoft.com/office/drawing/2014/main" id="{450D9101-CE7A-1D66-96AC-88731CCDD60F}"/>
              </a:ext>
            </a:extLst>
          </p:cNvPr>
          <p:cNvPicPr>
            <a:picLocks noGrp="1" noRot="1" noChangeAspect="1"/>
          </p:cNvPicPr>
          <p:nvPr>
            <p:ph idx="1"/>
            <a:videoFile r:link="rId1"/>
          </p:nvPr>
        </p:nvPicPr>
        <p:blipFill>
          <a:blip r:embed="rId3"/>
          <a:stretch>
            <a:fillRect/>
          </a:stretch>
        </p:blipFill>
        <p:spPr>
          <a:xfrm>
            <a:off x="465826" y="157907"/>
            <a:ext cx="11298169" cy="6383897"/>
          </a:xfrm>
          <a:prstGeom prst="rect">
            <a:avLst/>
          </a:prstGeom>
        </p:spPr>
      </p:pic>
    </p:spTree>
    <p:extLst>
      <p:ext uri="{BB962C8B-B14F-4D97-AF65-F5344CB8AC3E}">
        <p14:creationId xmlns:p14="http://schemas.microsoft.com/office/powerpoint/2010/main" val="22317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2,3,4</a:t>
            </a:r>
          </a:p>
        </p:txBody>
      </p:sp>
      <p:sp>
        <p:nvSpPr>
          <p:cNvPr id="2" name="Rectangle 1">
            <a:extLst>
              <a:ext uri="{FF2B5EF4-FFF2-40B4-BE49-F238E27FC236}">
                <a16:creationId xmlns:a16="http://schemas.microsoft.com/office/drawing/2014/main" id="{81A05EC3-C550-C79B-C584-C509042BE885}"/>
              </a:ext>
            </a:extLst>
          </p:cNvPr>
          <p:cNvSpPr>
            <a:spLocks noGrp="1" noChangeArrowheads="1"/>
          </p:cNvSpPr>
          <p:nvPr>
            <p:ph idx="1"/>
          </p:nvPr>
        </p:nvSpPr>
        <p:spPr bwMode="auto">
          <a:xfrm>
            <a:off x="794829" y="1363565"/>
            <a:ext cx="878049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de functie van de celwand in een plantencel?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organellen zijn uniek voor plantencellen en komen niet voor in dierlijke cellen?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Leg uit hoe chloroplasten bijdragen aan fotosynthese.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de functie van de vacuole in een plantencel?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de rol van mitochondriën in een plantencel?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helpt de celwand bij het handhaven van de vorm van een plantencel?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de functie van ribosomen in de plantencel?.</a:t>
            </a:r>
          </a:p>
          <a:p>
            <a:pPr marL="342900" indent="-342900" eaLnBrk="0" fontAlgn="base" hangingPunct="0">
              <a:spcBef>
                <a:spcPct val="0"/>
              </a:spcBef>
              <a:spcAft>
                <a:spcPct val="0"/>
              </a:spcAft>
              <a:buFont typeface="+mj-lt"/>
              <a:buAutoNum type="arabicPeriod"/>
            </a:pPr>
            <a:r>
              <a:rPr kumimoji="0" lang="nl-NL" altLang="nl-NL" sz="1800" b="0" i="0" u="none" strike="noStrike" cap="none" normalizeH="0" baseline="0" dirty="0">
                <a:ln>
                  <a:noFill/>
                </a:ln>
                <a:solidFill>
                  <a:schemeClr val="tx1"/>
                </a:solidFill>
                <a:effectLst/>
                <a:latin typeface="Arial" panose="020B0604020202020204" pitchFamily="34" charset="0"/>
              </a:rPr>
              <a:t>Leg uit hoe de plantencel reageert op uitdroging.</a:t>
            </a:r>
          </a:p>
          <a:p>
            <a:pPr marL="342900" lvl="0" indent="-342900" eaLnBrk="0" fontAlgn="base" hangingPunct="0">
              <a:spcBef>
                <a:spcPct val="0"/>
              </a:spcBef>
              <a:spcAft>
                <a:spcPct val="0"/>
              </a:spcAft>
              <a:buFont typeface="+mj-lt"/>
              <a:buAutoNum type="arabicPeriod"/>
            </a:pPr>
            <a:r>
              <a:rPr lang="nl-NL" altLang="nl-NL" sz="1800" dirty="0">
                <a:solidFill>
                  <a:schemeClr val="tx1"/>
                </a:solidFill>
                <a:latin typeface="Arial" panose="020B0604020202020204" pitchFamily="34" charset="0"/>
              </a:rPr>
              <a:t>Hoe wordt de energie in een plantencel geproduceerd en opgeslagen?</a:t>
            </a:r>
          </a:p>
          <a:p>
            <a:pPr marL="342900" lvl="0" indent="-342900" eaLnBrk="0" fontAlgn="base" hangingPunct="0">
              <a:spcBef>
                <a:spcPct val="0"/>
              </a:spcBef>
              <a:spcAft>
                <a:spcPct val="0"/>
              </a:spcAft>
              <a:buFont typeface="+mj-lt"/>
              <a:buAutoNum type="arabicPeriod"/>
            </a:pPr>
            <a:r>
              <a:rPr lang="nl-NL" altLang="nl-NL" sz="1800" dirty="0">
                <a:solidFill>
                  <a:schemeClr val="tx1"/>
                </a:solidFill>
                <a:latin typeface="Arial" panose="020B0604020202020204" pitchFamily="34" charset="0"/>
              </a:rPr>
              <a:t>Wat is het belang van de cytoplasma in een plantencel?</a:t>
            </a: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669655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a:t>Huiswerk niveau 2,3,4</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297689" cy="4738260"/>
          </a:xfrm>
        </p:spPr>
        <p:txBody>
          <a:bodyPr>
            <a:normAutofit/>
          </a:bodyPr>
          <a:lstStyle/>
          <a:p>
            <a:pPr lvl="0" indent="0" eaLnBrk="0" fontAlgn="base" hangingPunct="0">
              <a:spcBef>
                <a:spcPct val="0"/>
              </a:spcBef>
              <a:spcAft>
                <a:spcPct val="0"/>
              </a:spcAft>
              <a:buNone/>
            </a:pPr>
            <a:endParaRPr lang="nl-NL" altLang="nl-NL" dirty="0">
              <a:solidFill>
                <a:schemeClr val="tx1"/>
              </a:solidFill>
              <a:latin typeface="Arial" panose="020B0604020202020204" pitchFamily="34" charset="0"/>
            </a:endParaRPr>
          </a:p>
          <a:p>
            <a:pPr marL="457200" lvl="0" indent="-457200" eaLnBrk="0" fontAlgn="base" hangingPunct="0">
              <a:spcBef>
                <a:spcPct val="0"/>
              </a:spcBef>
              <a:spcAft>
                <a:spcPct val="0"/>
              </a:spcAft>
              <a:buFont typeface="+mj-lt"/>
              <a:buAutoNum type="arabicPeriod" startAt="11"/>
            </a:pPr>
            <a:r>
              <a:rPr lang="nl-NL" altLang="nl-NL" dirty="0">
                <a:solidFill>
                  <a:schemeClr val="tx1"/>
                </a:solidFill>
                <a:latin typeface="Arial" panose="020B0604020202020204" pitchFamily="34" charset="0"/>
              </a:rPr>
              <a:t>Hoe speelt de centrale vacuole een rol bij de groei van plantencellen?</a:t>
            </a:r>
          </a:p>
          <a:p>
            <a:pPr marL="457200" lvl="0" indent="-457200" eaLnBrk="0" fontAlgn="base" hangingPunct="0">
              <a:spcBef>
                <a:spcPct val="0"/>
              </a:spcBef>
              <a:spcAft>
                <a:spcPct val="0"/>
              </a:spcAft>
              <a:buFont typeface="+mj-lt"/>
              <a:buAutoNum type="arabicPeriod" startAt="11"/>
            </a:pPr>
            <a:r>
              <a:rPr lang="nl-NL" altLang="nl-NL" dirty="0">
                <a:solidFill>
                  <a:schemeClr val="tx1"/>
                </a:solidFill>
                <a:latin typeface="Arial" panose="020B0604020202020204" pitchFamily="34" charset="0"/>
              </a:rPr>
              <a:t>Leg uit hoe de turgordruk wordt beïnvloed door de vacuole in een plantencel.</a:t>
            </a:r>
          </a:p>
          <a:p>
            <a:pPr marL="457200" lvl="0" indent="-457200" eaLnBrk="0" fontAlgn="base" hangingPunct="0">
              <a:spcBef>
                <a:spcPct val="0"/>
              </a:spcBef>
              <a:spcAft>
                <a:spcPct val="0"/>
              </a:spcAft>
              <a:buFont typeface="+mj-lt"/>
              <a:buAutoNum type="arabicPeriod" startAt="11"/>
            </a:pPr>
            <a:r>
              <a:rPr lang="nl-NL" altLang="nl-NL" dirty="0">
                <a:solidFill>
                  <a:schemeClr val="tx1"/>
                </a:solidFill>
                <a:latin typeface="Arial" panose="020B0604020202020204" pitchFamily="34" charset="0"/>
              </a:rPr>
              <a:t>Hoe speelt de celwand een rol bij de bescherming van de plantencel tegen mechanische schade?</a:t>
            </a:r>
          </a:p>
          <a:p>
            <a:pPr marL="457200" lvl="0" indent="-457200" eaLnBrk="0" fontAlgn="base" hangingPunct="0">
              <a:spcBef>
                <a:spcPct val="0"/>
              </a:spcBef>
              <a:spcAft>
                <a:spcPct val="0"/>
              </a:spcAft>
              <a:buFont typeface="+mj-lt"/>
              <a:buAutoNum type="arabicPeriod" startAt="11"/>
            </a:pPr>
            <a:r>
              <a:rPr lang="nl-NL" altLang="nl-NL" dirty="0">
                <a:solidFill>
                  <a:schemeClr val="tx1"/>
                </a:solidFill>
                <a:latin typeface="Arial" panose="020B0604020202020204" pitchFamily="34" charset="0"/>
              </a:rPr>
              <a:t>Hoe wordt de genetische informatie in een plantencel opgeslagen?</a:t>
            </a:r>
          </a:p>
          <a:p>
            <a:pPr marL="457200" lvl="0" indent="-457200" eaLnBrk="0" fontAlgn="base" hangingPunct="0">
              <a:spcBef>
                <a:spcPct val="0"/>
              </a:spcBef>
              <a:spcAft>
                <a:spcPct val="0"/>
              </a:spcAft>
              <a:buFont typeface="+mj-lt"/>
              <a:buAutoNum type="arabicPeriod" startAt="11"/>
            </a:pPr>
            <a:r>
              <a:rPr lang="nl-NL" altLang="nl-NL" dirty="0">
                <a:solidFill>
                  <a:schemeClr val="tx1"/>
                </a:solidFill>
                <a:latin typeface="Arial" panose="020B0604020202020204" pitchFamily="34" charset="0"/>
              </a:rPr>
              <a:t>Wat zijn de belangrijkste verschillen tussen het gladde en ruwe endoplasmatisch reticulum in een plantencel</a:t>
            </a:r>
          </a:p>
          <a:p>
            <a:pPr marL="457200" lvl="0" indent="-457200" eaLnBrk="0" fontAlgn="base" hangingPunct="0">
              <a:spcBef>
                <a:spcPct val="0"/>
              </a:spcBef>
              <a:spcAft>
                <a:spcPct val="0"/>
              </a:spcAft>
              <a:buFont typeface="+mj-lt"/>
              <a:buAutoNum type="arabicPeriod" startAt="11"/>
            </a:pPr>
            <a:endParaRPr lang="nl-NL" altLang="nl-NL" dirty="0">
              <a:solidFill>
                <a:schemeClr val="tx1"/>
              </a:solidFill>
              <a:latin typeface="Arial" panose="020B0604020202020204" pitchFamily="34" charset="0"/>
            </a:endParaRPr>
          </a:p>
          <a:p>
            <a:pPr indent="0">
              <a:buNone/>
              <a:defRPr/>
            </a:pPr>
            <a:endParaRPr lang="nl-NL" dirty="0"/>
          </a:p>
        </p:txBody>
      </p:sp>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4</a:t>
            </a:r>
          </a:p>
        </p:txBody>
      </p:sp>
      <p:sp>
        <p:nvSpPr>
          <p:cNvPr id="3" name="Rectangle 2">
            <a:extLst>
              <a:ext uri="{FF2B5EF4-FFF2-40B4-BE49-F238E27FC236}">
                <a16:creationId xmlns:a16="http://schemas.microsoft.com/office/drawing/2014/main" id="{E2214645-C963-418D-658E-5592BB4C46CD}"/>
              </a:ext>
            </a:extLst>
          </p:cNvPr>
          <p:cNvSpPr>
            <a:spLocks noGrp="1" noChangeArrowheads="1"/>
          </p:cNvSpPr>
          <p:nvPr>
            <p:ph idx="1"/>
          </p:nvPr>
        </p:nvSpPr>
        <p:spPr bwMode="auto">
          <a:xfrm>
            <a:off x="1079224" y="2148571"/>
            <a:ext cx="831466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6"/>
              <a:tabLst/>
            </a:pPr>
            <a:r>
              <a:rPr kumimoji="0" lang="nl-NL" altLang="nl-NL" sz="1800" b="0" i="0" u="none" strike="noStrike" cap="none" normalizeH="0" baseline="0" dirty="0">
                <a:ln>
                  <a:noFill/>
                </a:ln>
                <a:solidFill>
                  <a:schemeClr val="tx1"/>
                </a:solidFill>
                <a:effectLst/>
                <a:latin typeface="Arial" panose="020B0604020202020204" pitchFamily="34" charset="0"/>
              </a:rPr>
              <a:t>Hoe beïnvloedt de aanwezigheid van een celwand het transport van stoffen in en uit de plantencel?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6"/>
              <a:tabLst/>
            </a:pPr>
            <a:r>
              <a:rPr kumimoji="0" lang="nl-NL" altLang="nl-NL" sz="1800" b="0" i="0" u="none" strike="noStrike" cap="none" normalizeH="0" baseline="0" dirty="0">
                <a:ln>
                  <a:noFill/>
                </a:ln>
                <a:solidFill>
                  <a:schemeClr val="tx1"/>
                </a:solidFill>
                <a:effectLst/>
                <a:latin typeface="Arial" panose="020B0604020202020204" pitchFamily="34" charset="0"/>
              </a:rPr>
              <a:t>Wat zijn de gevolgen van een verstoorde vacuolefunctie voor de plantencel?</a:t>
            </a:r>
          </a:p>
          <a:p>
            <a:pPr marL="342900" indent="-342900" eaLnBrk="0" fontAlgn="base" hangingPunct="0">
              <a:spcBef>
                <a:spcPct val="0"/>
              </a:spcBef>
              <a:spcAft>
                <a:spcPct val="0"/>
              </a:spcAft>
              <a:buFont typeface="+mj-lt"/>
              <a:buAutoNum type="arabicPeriod" startAt="16"/>
            </a:pPr>
            <a:r>
              <a:rPr kumimoji="0" lang="nl-NL" altLang="nl-NL" sz="1800" b="0" i="0" u="none" strike="noStrike" cap="none" normalizeH="0" baseline="0" dirty="0">
                <a:ln>
                  <a:noFill/>
                </a:ln>
                <a:solidFill>
                  <a:schemeClr val="tx1"/>
                </a:solidFill>
                <a:effectLst/>
                <a:latin typeface="Arial" panose="020B0604020202020204" pitchFamily="34" charset="0"/>
              </a:rPr>
              <a:t>Hoe verschilt het endoplasmatisch reticulum in functie en structuur van de chloroplasten?</a:t>
            </a:r>
          </a:p>
          <a:p>
            <a:pPr marL="342900" indent="-342900" eaLnBrk="0" fontAlgn="base" hangingPunct="0">
              <a:spcBef>
                <a:spcPct val="0"/>
              </a:spcBef>
              <a:spcAft>
                <a:spcPct val="0"/>
              </a:spcAft>
              <a:buFont typeface="+mj-lt"/>
              <a:buAutoNum type="arabicPeriod" startAt="16"/>
            </a:pPr>
            <a:r>
              <a:rPr kumimoji="0" lang="nl-NL" altLang="nl-NL" sz="1800" b="0" i="0" u="none" strike="noStrike" cap="none" normalizeH="0" baseline="0" dirty="0">
                <a:ln>
                  <a:noFill/>
                </a:ln>
                <a:solidFill>
                  <a:schemeClr val="tx1"/>
                </a:solidFill>
                <a:effectLst/>
                <a:latin typeface="Arial" panose="020B0604020202020204" pitchFamily="34" charset="0"/>
              </a:rPr>
              <a:t>Leg uit hoe de celmembraan selectief permeabel is.</a:t>
            </a:r>
          </a:p>
          <a:p>
            <a:pPr marL="342900" indent="-342900" eaLnBrk="0" fontAlgn="base" hangingPunct="0">
              <a:spcBef>
                <a:spcPct val="0"/>
              </a:spcBef>
              <a:spcAft>
                <a:spcPct val="0"/>
              </a:spcAft>
              <a:buFont typeface="+mj-lt"/>
              <a:buAutoNum type="arabicPeriod" startAt="16"/>
            </a:pPr>
            <a:r>
              <a:rPr kumimoji="0" lang="nl-NL" altLang="nl-NL" sz="1800" b="0" i="0" u="none" strike="noStrike" cap="none" normalizeH="0" baseline="0" dirty="0">
                <a:ln>
                  <a:noFill/>
                </a:ln>
                <a:solidFill>
                  <a:schemeClr val="tx1"/>
                </a:solidFill>
                <a:effectLst/>
                <a:latin typeface="Arial" panose="020B0604020202020204" pitchFamily="34" charset="0"/>
              </a:rPr>
              <a:t>Beschrijf de functie van het </a:t>
            </a:r>
            <a:r>
              <a:rPr kumimoji="0" lang="nl-NL" altLang="nl-NL" sz="1800" b="0" i="0" u="none" strike="noStrike" cap="none" normalizeH="0" baseline="0" dirty="0" err="1">
                <a:ln>
                  <a:noFill/>
                </a:ln>
                <a:solidFill>
                  <a:schemeClr val="tx1"/>
                </a:solidFill>
                <a:effectLst/>
                <a:latin typeface="Arial" panose="020B0604020202020204" pitchFamily="34" charset="0"/>
              </a:rPr>
              <a:t>Golgi-apparaat</a:t>
            </a:r>
            <a:r>
              <a:rPr kumimoji="0" lang="nl-NL" altLang="nl-NL" sz="1800" b="0" i="0" u="none" strike="noStrike" cap="none" normalizeH="0" baseline="0" dirty="0">
                <a:ln>
                  <a:noFill/>
                </a:ln>
                <a:solidFill>
                  <a:schemeClr val="tx1"/>
                </a:solidFill>
                <a:effectLst/>
                <a:latin typeface="Arial" panose="020B0604020202020204" pitchFamily="34" charset="0"/>
              </a:rPr>
              <a:t> in de plantencel</a:t>
            </a:r>
          </a:p>
          <a:p>
            <a:pPr marL="342900" lvl="0" indent="-342900" eaLnBrk="0" fontAlgn="base" hangingPunct="0">
              <a:spcBef>
                <a:spcPct val="0"/>
              </a:spcBef>
              <a:spcAft>
                <a:spcPct val="0"/>
              </a:spcAft>
              <a:buFont typeface="+mj-lt"/>
              <a:buAutoNum type="arabicPeriod" startAt="16"/>
            </a:pPr>
            <a:r>
              <a:rPr lang="nl-NL" altLang="nl-NL" sz="1800" dirty="0">
                <a:solidFill>
                  <a:schemeClr val="tx1"/>
                </a:solidFill>
                <a:latin typeface="Arial" panose="020B0604020202020204" pitchFamily="34" charset="0"/>
              </a:rPr>
              <a:t>Beschrijf hoe de celstructuur bijdraagt aan de algehele functie van een plant.</a:t>
            </a:r>
          </a:p>
          <a:p>
            <a:pPr marL="342900" lvl="0" indent="-342900" eaLnBrk="0" fontAlgn="base" hangingPunct="0">
              <a:spcBef>
                <a:spcPct val="0"/>
              </a:spcBef>
              <a:spcAft>
                <a:spcPct val="0"/>
              </a:spcAft>
              <a:buFont typeface="+mj-lt"/>
              <a:buAutoNum type="arabicPeriod" startAt="16"/>
            </a:pPr>
            <a:r>
              <a:rPr lang="nl-NL" altLang="nl-NL" sz="1800" dirty="0">
                <a:solidFill>
                  <a:schemeClr val="tx1"/>
                </a:solidFill>
                <a:latin typeface="Arial" panose="020B0604020202020204" pitchFamily="34" charset="0"/>
              </a:rPr>
              <a:t>Hoe werken het endoplasmatisch reticulum en het </a:t>
            </a:r>
            <a:r>
              <a:rPr lang="nl-NL" altLang="nl-NL" sz="1800" dirty="0" err="1">
                <a:solidFill>
                  <a:schemeClr val="tx1"/>
                </a:solidFill>
                <a:latin typeface="Arial" panose="020B0604020202020204" pitchFamily="34" charset="0"/>
              </a:rPr>
              <a:t>Golgi-apparaat</a:t>
            </a:r>
            <a:r>
              <a:rPr lang="nl-NL" altLang="nl-NL" sz="1800" dirty="0">
                <a:solidFill>
                  <a:schemeClr val="tx1"/>
                </a:solidFill>
                <a:latin typeface="Arial" panose="020B0604020202020204" pitchFamily="34" charset="0"/>
              </a:rPr>
              <a:t> samen in de eiwitsynthese en -transport?</a:t>
            </a:r>
          </a:p>
          <a:p>
            <a:pPr marL="342900" indent="-342900" eaLnBrk="0" fontAlgn="base" hangingPunct="0">
              <a:spcBef>
                <a:spcPct val="0"/>
              </a:spcBef>
              <a:spcAft>
                <a:spcPct val="0"/>
              </a:spcAft>
              <a:buFont typeface="+mj-lt"/>
              <a:buAutoNum type="arabicPeriod" startAt="16"/>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buFont typeface="+mj-lt"/>
              <a:buAutoNum type="arabicPeriod" startAt="35"/>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35"/>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599579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leren we in periode 1</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Les 1: Wat is een plant, de cel</a:t>
            </a:r>
          </a:p>
          <a:p>
            <a:pPr marL="342900" indent="-342900">
              <a:defRPr/>
            </a:pPr>
            <a:r>
              <a:rPr lang="nl-NL" dirty="0"/>
              <a:t>Les 2: De cel, </a:t>
            </a:r>
          </a:p>
          <a:p>
            <a:pPr marL="342900" indent="-342900">
              <a:defRPr/>
            </a:pPr>
            <a:r>
              <a:rPr lang="nl-NL" dirty="0"/>
              <a:t>Les 3: Stage week</a:t>
            </a:r>
          </a:p>
          <a:p>
            <a:pPr marL="342900" indent="-342900">
              <a:defRPr/>
            </a:pPr>
            <a:r>
              <a:rPr lang="nl-NL" dirty="0"/>
              <a:t>Les 4: Wortels/ Stengels/transport</a:t>
            </a:r>
          </a:p>
          <a:p>
            <a:pPr marL="342900" indent="-342900">
              <a:defRPr/>
            </a:pPr>
            <a:r>
              <a:rPr lang="nl-NL" dirty="0"/>
              <a:t>Les 5: Het blad</a:t>
            </a:r>
          </a:p>
          <a:p>
            <a:pPr marL="342900" indent="-342900">
              <a:defRPr/>
            </a:pPr>
            <a:r>
              <a:rPr lang="nl-NL" dirty="0"/>
              <a:t>Les 6: Bloem/vrucht</a:t>
            </a:r>
          </a:p>
          <a:p>
            <a:pPr marL="342900" indent="-342900">
              <a:defRPr/>
            </a:pPr>
            <a:r>
              <a:rPr lang="nl-NL" dirty="0"/>
              <a:t>Les 6: Toets</a:t>
            </a:r>
          </a:p>
        </p:txBody>
      </p:sp>
      <p:pic>
        <p:nvPicPr>
          <p:cNvPr id="3" name="Afbeelding 2">
            <a:extLst>
              <a:ext uri="{FF2B5EF4-FFF2-40B4-BE49-F238E27FC236}">
                <a16:creationId xmlns:a16="http://schemas.microsoft.com/office/drawing/2014/main" id="{CBD0FB08-CF76-735D-8C0C-96C7A8A0EE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45356">
            <a:off x="6672611" y="3604484"/>
            <a:ext cx="3362794" cy="2715004"/>
          </a:xfrm>
          <a:prstGeom prst="rect">
            <a:avLst/>
          </a:prstGeom>
        </p:spPr>
      </p:pic>
    </p:spTree>
    <p:extLst>
      <p:ext uri="{BB962C8B-B14F-4D97-AF65-F5344CB8AC3E}">
        <p14:creationId xmlns:p14="http://schemas.microsoft.com/office/powerpoint/2010/main" val="353084219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doen we vandaag?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Wat is plantenfysiologie</a:t>
            </a:r>
          </a:p>
          <a:p>
            <a:pPr marL="342900" indent="-342900">
              <a:defRPr/>
            </a:pPr>
            <a:r>
              <a:rPr lang="nl-NL" dirty="0"/>
              <a:t>Waar bestaat een plant uit?</a:t>
            </a:r>
          </a:p>
          <a:p>
            <a:pPr marL="342900" indent="-342900">
              <a:defRPr/>
            </a:pPr>
            <a:r>
              <a:rPr lang="nl-NL" dirty="0"/>
              <a:t>Wat is een plantaardige cel?</a:t>
            </a:r>
          </a:p>
          <a:p>
            <a:pPr marL="342900" indent="-342900">
              <a:defRPr/>
            </a:pPr>
            <a:r>
              <a:rPr lang="nl-NL" dirty="0"/>
              <a:t>Plantaardige cel – dierlijke cel</a:t>
            </a:r>
          </a:p>
          <a:p>
            <a:pPr marL="342900" indent="-342900">
              <a:defRPr/>
            </a:pPr>
            <a:r>
              <a:rPr lang="nl-NL" dirty="0"/>
              <a:t>Waar bestaat </a:t>
            </a:r>
            <a:r>
              <a:rPr lang="nl-NL"/>
              <a:t>een cel uit?</a:t>
            </a:r>
            <a:endParaRPr lang="nl-NL" dirty="0"/>
          </a:p>
          <a:p>
            <a:pPr marL="342900" indent="-342900">
              <a:defRPr/>
            </a:pPr>
            <a:r>
              <a:rPr lang="nl-NL" dirty="0"/>
              <a:t>Huiswerk</a:t>
            </a:r>
          </a:p>
          <a:p>
            <a:pPr marL="342900" indent="-342900">
              <a:defRPr/>
            </a:pPr>
            <a:endParaRPr lang="nl-NL" dirty="0"/>
          </a:p>
        </p:txBody>
      </p:sp>
      <p:pic>
        <p:nvPicPr>
          <p:cNvPr id="3" name="Afbeelding 2">
            <a:extLst>
              <a:ext uri="{FF2B5EF4-FFF2-40B4-BE49-F238E27FC236}">
                <a16:creationId xmlns:a16="http://schemas.microsoft.com/office/drawing/2014/main" id="{23173418-241C-04FF-7EBC-E412DC5CC5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72947">
            <a:off x="8115251" y="771907"/>
            <a:ext cx="3275963" cy="2277937"/>
          </a:xfrm>
          <a:prstGeom prst="rect">
            <a:avLst/>
          </a:prstGeom>
        </p:spPr>
      </p:pic>
    </p:spTree>
    <p:extLst>
      <p:ext uri="{BB962C8B-B14F-4D97-AF65-F5344CB8AC3E}">
        <p14:creationId xmlns:p14="http://schemas.microsoft.com/office/powerpoint/2010/main" val="341100979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plantenfysiologie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Plantenfysiologie is de tak van de biologie die zich bezighoudt met de studie van de functies en levensprocessen van planten. </a:t>
            </a:r>
          </a:p>
          <a:p>
            <a:pPr indent="0">
              <a:buNone/>
              <a:defRPr/>
            </a:pPr>
            <a:endParaRPr lang="nl-NL" dirty="0"/>
          </a:p>
          <a:p>
            <a:pPr indent="0">
              <a:buNone/>
              <a:defRPr/>
            </a:pPr>
            <a:r>
              <a:rPr lang="nl-NL" dirty="0"/>
              <a:t>Dit omvat hoe planten groeien, zich ontwikkelen, hun processen beheren, reageren op hun omgeving, en hoe ze water, voedingsstoffen, en energie opnemen en gebruiken.</a:t>
            </a:r>
          </a:p>
        </p:txBody>
      </p:sp>
      <p:pic>
        <p:nvPicPr>
          <p:cNvPr id="3" name="Afbeelding 2">
            <a:extLst>
              <a:ext uri="{FF2B5EF4-FFF2-40B4-BE49-F238E27FC236}">
                <a16:creationId xmlns:a16="http://schemas.microsoft.com/office/drawing/2014/main" id="{FF813EA4-3D1C-E2F7-BDE5-D4880D96C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3886" y="4281758"/>
            <a:ext cx="3385119" cy="2228081"/>
          </a:xfrm>
          <a:prstGeom prst="rect">
            <a:avLst/>
          </a:prstGeom>
        </p:spPr>
      </p:pic>
    </p:spTree>
    <p:extLst>
      <p:ext uri="{BB962C8B-B14F-4D97-AF65-F5344CB8AC3E}">
        <p14:creationId xmlns:p14="http://schemas.microsoft.com/office/powerpoint/2010/main" val="6746705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plantenfysiologie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948696" cy="4738260"/>
          </a:xfrm>
        </p:spPr>
        <p:txBody>
          <a:bodyPr>
            <a:normAutofit/>
          </a:bodyPr>
          <a:lstStyle/>
          <a:p>
            <a:pPr indent="0">
              <a:buNone/>
              <a:defRPr/>
            </a:pPr>
            <a:r>
              <a:rPr lang="nl-NL" dirty="0"/>
              <a:t>Enkele kernonderwerpen binnen de plantenfysiologie zijn:</a:t>
            </a:r>
          </a:p>
          <a:p>
            <a:pPr indent="0">
              <a:buNone/>
              <a:defRPr/>
            </a:pPr>
            <a:endParaRPr lang="nl-NL" dirty="0"/>
          </a:p>
          <a:p>
            <a:pPr marL="342900" indent="-342900">
              <a:defRPr/>
            </a:pPr>
            <a:r>
              <a:rPr lang="nl-NL" b="1" dirty="0"/>
              <a:t>Fotosynthese</a:t>
            </a:r>
          </a:p>
          <a:p>
            <a:pPr marL="342900" indent="-342900">
              <a:defRPr/>
            </a:pPr>
            <a:r>
              <a:rPr lang="nl-NL" b="1" dirty="0"/>
              <a:t>Ademhaling</a:t>
            </a:r>
          </a:p>
          <a:p>
            <a:pPr marL="342900" indent="-342900">
              <a:defRPr/>
            </a:pPr>
            <a:r>
              <a:rPr lang="nl-NL" b="1" dirty="0"/>
              <a:t>Water- en nutriëntenopname</a:t>
            </a:r>
          </a:p>
          <a:p>
            <a:pPr marL="342900" indent="-342900">
              <a:defRPr/>
            </a:pPr>
            <a:r>
              <a:rPr lang="nl-NL" b="1" dirty="0"/>
              <a:t>Transportprocessen</a:t>
            </a:r>
          </a:p>
          <a:p>
            <a:pPr marL="342900" indent="-342900">
              <a:defRPr/>
            </a:pPr>
            <a:r>
              <a:rPr lang="nl-NL" b="1" dirty="0"/>
              <a:t>Groei en ontwikkeling</a:t>
            </a:r>
          </a:p>
          <a:p>
            <a:pPr marL="342900" indent="-342900">
              <a:defRPr/>
            </a:pPr>
            <a:r>
              <a:rPr lang="nl-NL" b="1" dirty="0"/>
              <a:t>Hormonale regulatie</a:t>
            </a:r>
          </a:p>
          <a:p>
            <a:pPr marL="342900" indent="-342900">
              <a:defRPr/>
            </a:pPr>
            <a:r>
              <a:rPr lang="nl-NL" b="1" dirty="0"/>
              <a:t>Reacties op stress</a:t>
            </a:r>
            <a:endParaRPr lang="nl-NL" dirty="0"/>
          </a:p>
        </p:txBody>
      </p:sp>
      <p:pic>
        <p:nvPicPr>
          <p:cNvPr id="3" name="Afbeelding 2">
            <a:extLst>
              <a:ext uri="{FF2B5EF4-FFF2-40B4-BE49-F238E27FC236}">
                <a16:creationId xmlns:a16="http://schemas.microsoft.com/office/drawing/2014/main" id="{6B3CF856-1151-87D5-2143-900A0E24E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440" y="4160714"/>
            <a:ext cx="3780655" cy="2488422"/>
          </a:xfrm>
          <a:prstGeom prst="rect">
            <a:avLst/>
          </a:prstGeom>
        </p:spPr>
      </p:pic>
    </p:spTree>
    <p:extLst>
      <p:ext uri="{BB962C8B-B14F-4D97-AF65-F5344CB8AC3E}">
        <p14:creationId xmlns:p14="http://schemas.microsoft.com/office/powerpoint/2010/main" val="29056280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fade">
                                      <p:cBhvr>
                                        <p:cTn id="24" dur="1000"/>
                                        <p:tgtEl>
                                          <p:spTgt spid="7171">
                                            <p:txEl>
                                              <p:pRg st="5" end="5"/>
                                            </p:txEl>
                                          </p:spTgt>
                                        </p:tgtEl>
                                      </p:cBhvr>
                                    </p:animEffect>
                                    <p:anim calcmode="lin" valueType="num">
                                      <p:cBhvr>
                                        <p:cTn id="2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fade">
                                      <p:cBhvr>
                                        <p:cTn id="31" dur="1000"/>
                                        <p:tgtEl>
                                          <p:spTgt spid="7171">
                                            <p:txEl>
                                              <p:pRg st="6" end="6"/>
                                            </p:txEl>
                                          </p:spTgt>
                                        </p:tgtEl>
                                      </p:cBhvr>
                                    </p:animEffect>
                                    <p:anim calcmode="lin" valueType="num">
                                      <p:cBhvr>
                                        <p:cTn id="3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animEffect transition="in" filter="fade">
                                      <p:cBhvr>
                                        <p:cTn id="36" dur="1000"/>
                                        <p:tgtEl>
                                          <p:spTgt spid="7171">
                                            <p:txEl>
                                              <p:pRg st="7" end="7"/>
                                            </p:txEl>
                                          </p:spTgt>
                                        </p:tgtEl>
                                      </p:cBhvr>
                                    </p:animEffect>
                                    <p:anim calcmode="lin" valueType="num">
                                      <p:cBhvr>
                                        <p:cTn id="3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171">
                                            <p:txEl>
                                              <p:pRg st="8" end="8"/>
                                            </p:txEl>
                                          </p:spTgt>
                                        </p:tgtEl>
                                        <p:attrNameLst>
                                          <p:attrName>style.visibility</p:attrName>
                                        </p:attrNameLst>
                                      </p:cBhvr>
                                      <p:to>
                                        <p:strVal val="visible"/>
                                      </p:to>
                                    </p:set>
                                    <p:animEffect transition="in" filter="fade">
                                      <p:cBhvr>
                                        <p:cTn id="41" dur="1000"/>
                                        <p:tgtEl>
                                          <p:spTgt spid="7171">
                                            <p:txEl>
                                              <p:pRg st="8" end="8"/>
                                            </p:txEl>
                                          </p:spTgt>
                                        </p:tgtEl>
                                      </p:cBhvr>
                                    </p:animEffect>
                                    <p:anim calcmode="lin" valueType="num">
                                      <p:cBhvr>
                                        <p:cTn id="42"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plantenfysiologie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099576" cy="4738260"/>
          </a:xfrm>
        </p:spPr>
        <p:txBody>
          <a:bodyPr>
            <a:normAutofit/>
          </a:bodyPr>
          <a:lstStyle/>
          <a:p>
            <a:pPr indent="0">
              <a:buNone/>
              <a:defRPr/>
            </a:pPr>
            <a:r>
              <a:rPr lang="nl-NL" dirty="0"/>
              <a:t>Plantenfysiologie helpt ons te begrijpen hoe planten functioneren.</a:t>
            </a:r>
          </a:p>
          <a:p>
            <a:pPr indent="0">
              <a:buNone/>
              <a:defRPr/>
            </a:pPr>
            <a:endParaRPr lang="nl-NL" dirty="0"/>
          </a:p>
          <a:p>
            <a:pPr indent="0">
              <a:buNone/>
              <a:defRPr/>
            </a:pPr>
            <a:r>
              <a:rPr lang="nl-NL" dirty="0"/>
              <a:t>Hierdoor weten we beter hoe we ze kunnen manipuleren voor verbeterde gewasproductie, duurzaam landgebruik en andere toepassingen.</a:t>
            </a:r>
          </a:p>
        </p:txBody>
      </p:sp>
      <p:pic>
        <p:nvPicPr>
          <p:cNvPr id="3" name="Afbeelding 2">
            <a:extLst>
              <a:ext uri="{FF2B5EF4-FFF2-40B4-BE49-F238E27FC236}">
                <a16:creationId xmlns:a16="http://schemas.microsoft.com/office/drawing/2014/main" id="{5818F04F-CA18-2614-F27A-9D84880DA7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2990" y="3881120"/>
            <a:ext cx="2734050" cy="2890034"/>
          </a:xfrm>
          <a:prstGeom prst="rect">
            <a:avLst/>
          </a:prstGeom>
        </p:spPr>
      </p:pic>
    </p:spTree>
    <p:extLst>
      <p:ext uri="{BB962C8B-B14F-4D97-AF65-F5344CB8AC3E}">
        <p14:creationId xmlns:p14="http://schemas.microsoft.com/office/powerpoint/2010/main" val="2524365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plant?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394216" cy="4738260"/>
          </a:xfrm>
        </p:spPr>
        <p:txBody>
          <a:bodyPr>
            <a:normAutofit/>
          </a:bodyPr>
          <a:lstStyle/>
          <a:p>
            <a:pPr indent="0">
              <a:buNone/>
              <a:defRPr/>
            </a:pPr>
            <a:r>
              <a:rPr lang="nl-NL" dirty="0"/>
              <a:t>Een plant is een levend organisme dat tot het koninkrijk </a:t>
            </a:r>
            <a:r>
              <a:rPr lang="nl-NL" dirty="0" err="1"/>
              <a:t>Plantae</a:t>
            </a:r>
            <a:r>
              <a:rPr lang="nl-NL" dirty="0"/>
              <a:t> behoort. </a:t>
            </a:r>
          </a:p>
          <a:p>
            <a:pPr indent="0">
              <a:buNone/>
              <a:defRPr/>
            </a:pPr>
            <a:endParaRPr lang="nl-NL" dirty="0"/>
          </a:p>
          <a:p>
            <a:pPr indent="0">
              <a:buNone/>
              <a:defRPr/>
            </a:pPr>
            <a:r>
              <a:rPr lang="nl-NL" dirty="0"/>
              <a:t>Planten zijn overwegend </a:t>
            </a:r>
            <a:r>
              <a:rPr lang="nl-NL" b="1" i="1" dirty="0"/>
              <a:t>autotroof</a:t>
            </a:r>
            <a:r>
              <a:rPr lang="nl-NL" dirty="0"/>
              <a:t>, wat betekent dat ze hun eigen voedsel kunnen produceren via het proces van fotosynthese, </a:t>
            </a:r>
          </a:p>
        </p:txBody>
      </p:sp>
      <p:pic>
        <p:nvPicPr>
          <p:cNvPr id="2" name="Afbeelding 1">
            <a:extLst>
              <a:ext uri="{FF2B5EF4-FFF2-40B4-BE49-F238E27FC236}">
                <a16:creationId xmlns:a16="http://schemas.microsoft.com/office/drawing/2014/main" id="{7E1B606F-CA87-8C4B-D8B5-D2734B891B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7544" y="4280006"/>
            <a:ext cx="4799965" cy="2115961"/>
          </a:xfrm>
          <a:prstGeom prst="rect">
            <a:avLst/>
          </a:prstGeom>
        </p:spPr>
      </p:pic>
    </p:spTree>
    <p:extLst>
      <p:ext uri="{BB962C8B-B14F-4D97-AF65-F5344CB8AC3E}">
        <p14:creationId xmlns:p14="http://schemas.microsoft.com/office/powerpoint/2010/main" val="2105369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0/xmlns/"/>
    <ds:schemaRef ds:uri="http://www.w3.org/2001/XMLSchema"/>
    <ds:schemaRef ds:uri="88fa185b-b6f4-4426-890a-edc6532e8d4f"/>
    <ds:schemaRef ds:uri="521c7c86-cc27-4cef-8605-4ebb0342222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schemas.microsoft.com/office/2006/documentManagement/types"/>
    <ds:schemaRef ds:uri="http://schemas.microsoft.com/office/2006/metadata/properties"/>
    <ds:schemaRef ds:uri="http://purl.org/dc/dcmitype/"/>
    <ds:schemaRef ds:uri="521c7c86-cc27-4cef-8605-4ebb03422227"/>
    <ds:schemaRef ds:uri="http://purl.org/dc/terms/"/>
    <ds:schemaRef ds:uri="88fa185b-b6f4-4426-890a-edc6532e8d4f"/>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928</TotalTime>
  <Words>1986</Words>
  <Application>Microsoft Office PowerPoint</Application>
  <PresentationFormat>Breedbeeld</PresentationFormat>
  <Paragraphs>244</Paragraphs>
  <Slides>34</Slides>
  <Notes>30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Calibri</vt:lpstr>
      <vt:lpstr>Kantoorthema</vt:lpstr>
      <vt:lpstr>PowerPoint-presentatie</vt:lpstr>
      <vt:lpstr>Aftrap</vt:lpstr>
      <vt:lpstr>Plantenfysiologie 2 jaar </vt:lpstr>
      <vt:lpstr>Wat leren we in periode 1</vt:lpstr>
      <vt:lpstr>Wat doen we vandaag?</vt:lpstr>
      <vt:lpstr>Wat is plantenfysiologie</vt:lpstr>
      <vt:lpstr>Wat is plantenfysiologie</vt:lpstr>
      <vt:lpstr>Wat is plantenfysiologie</vt:lpstr>
      <vt:lpstr>Wat is een plant?</vt:lpstr>
      <vt:lpstr>Wat is een plant?</vt:lpstr>
      <vt:lpstr>Wat is een plant?</vt:lpstr>
      <vt:lpstr>Waar bestaat een plant uit?</vt:lpstr>
      <vt:lpstr>Wat is een cel?</vt:lpstr>
      <vt:lpstr>Waar bestaat een cel uit?</vt:lpstr>
      <vt:lpstr>Wat is het verschil tussen een plantaardige cel en een dierlijke cel?</vt:lpstr>
      <vt:lpstr>Wat is het verschil tussen een plantaardige cel en een dierlijke cel?</vt:lpstr>
      <vt:lpstr>Wat is het verschil tussen een plantaardige cel en een dierlijke cel?</vt:lpstr>
      <vt:lpstr>De cel, en zijn onderdelen</vt:lpstr>
      <vt:lpstr>De Cel</vt:lpstr>
      <vt:lpstr>Celwand</vt:lpstr>
      <vt:lpstr>Cytoplasma</vt:lpstr>
      <vt:lpstr>Bladgroenkorrels</vt:lpstr>
      <vt:lpstr>Mitochondriën</vt:lpstr>
      <vt:lpstr>Endoplasmatisch reticulum (ER)</vt:lpstr>
      <vt:lpstr>Kernlichaampje</vt:lpstr>
      <vt:lpstr>Ribosomen</vt:lpstr>
      <vt:lpstr>Golgi apparaat</vt:lpstr>
      <vt:lpstr>Vacuole</vt:lpstr>
      <vt:lpstr>Celkern</vt:lpstr>
      <vt:lpstr>PowerPoint-presentatie</vt:lpstr>
      <vt:lpstr>Huiswerk niveau 2,3,4</vt:lpstr>
      <vt:lpstr>Huiswerk niveau 2,3,4</vt:lpstr>
      <vt:lpstr>Huiswerk niveau 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53</cp:revision>
  <dcterms:created xsi:type="dcterms:W3CDTF">2020-11-10T08:38:03Z</dcterms:created>
  <dcterms:modified xsi:type="dcterms:W3CDTF">2024-09-13T07:39:12Z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